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5" r:id="rId3"/>
    <p:sldId id="297" r:id="rId4"/>
    <p:sldId id="298" r:id="rId5"/>
    <p:sldId id="299" r:id="rId6"/>
    <p:sldId id="300" r:id="rId7"/>
    <p:sldId id="301" r:id="rId8"/>
    <p:sldId id="288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5" autoAdjust="0"/>
    <p:restoredTop sz="94660"/>
  </p:normalViewPr>
  <p:slideViewPr>
    <p:cSldViewPr showGuides="1">
      <p:cViewPr>
        <p:scale>
          <a:sx n="66" d="100"/>
          <a:sy n="66" d="100"/>
        </p:scale>
        <p:origin x="-2712" y="-1002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E7CBF-CA51-4E56-A314-4A3C7A7132B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FA909-6A89-4FCF-9BDE-935366B5CC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186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9" b="18786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736501" y="2276872"/>
            <a:ext cx="448357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349326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행복이란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좋은 느낌 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(good feeling)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동사섭의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3" name="직선 연결선 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736501" y="1800814"/>
            <a:ext cx="664381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1800814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1937339"/>
            <a:ext cx="581601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행복이란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욕구하는 것이 성취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소유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될 때 일어나는 좋은 느낌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836712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961683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동사섭의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2" name="직선 연결선 1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93375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auto">
          <a:xfrm>
            <a:off x="772166" y="1837851"/>
            <a:ext cx="7632848" cy="4399461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879048"/>
            <a:ext cx="3324200" cy="2227215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3" name="그룹 2"/>
          <p:cNvGrpSpPr/>
          <p:nvPr/>
        </p:nvGrpSpPr>
        <p:grpSpPr>
          <a:xfrm>
            <a:off x="1043608" y="2289646"/>
            <a:ext cx="4680520" cy="2579514"/>
            <a:chOff x="1043608" y="2289646"/>
            <a:chExt cx="4680520" cy="2579514"/>
          </a:xfrm>
        </p:grpSpPr>
        <p:grpSp>
          <p:nvGrpSpPr>
            <p:cNvPr id="25" name="그룹 232"/>
            <p:cNvGrpSpPr>
              <a:grpSpLocks/>
            </p:cNvGrpSpPr>
            <p:nvPr/>
          </p:nvGrpSpPr>
          <p:grpSpPr bwMode="auto">
            <a:xfrm>
              <a:off x="1250107" y="2937884"/>
              <a:ext cx="4201741" cy="1931276"/>
              <a:chOff x="949338" y="7528348"/>
              <a:chExt cx="1902102" cy="592982"/>
            </a:xfrm>
          </p:grpSpPr>
          <p:sp>
            <p:nvSpPr>
              <p:cNvPr id="26" name="직사각형 25"/>
              <p:cNvSpPr/>
              <p:nvPr/>
            </p:nvSpPr>
            <p:spPr>
              <a:xfrm>
                <a:off x="1028973" y="7528348"/>
                <a:ext cx="1802773" cy="5112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scene3d>
                <a:camera prst="perspectiveRelaxedModerately" fov="7200000">
                  <a:rot lat="17699977" lon="0" rev="0"/>
                </a:camera>
                <a:lightRig rig="balanced" dir="t"/>
              </a:scene3d>
              <a:sp3d extrusionH="254000">
                <a:bevelT w="25400" h="25400"/>
                <a:bevelB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40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949338" y="7909551"/>
                <a:ext cx="1902102" cy="21177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 pitchFamily="34" charset="0"/>
                  <a:ea typeface="HY견고딕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31" name="모서리가 둥근 직사각형 30"/>
            <p:cNvSpPr/>
            <p:nvPr/>
          </p:nvSpPr>
          <p:spPr>
            <a:xfrm>
              <a:off x="1043608" y="2289646"/>
              <a:ext cx="4680520" cy="1747935"/>
            </a:xfrm>
            <a:prstGeom prst="roundRect">
              <a:avLst>
                <a:gd name="adj" fmla="val 424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</p:grp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행복 공식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1148406" y="2203921"/>
            <a:ext cx="4297215" cy="1787426"/>
            <a:chOff x="1138881" y="2289646"/>
            <a:chExt cx="4297215" cy="1787426"/>
          </a:xfrm>
        </p:grpSpPr>
        <p:sp>
          <p:nvSpPr>
            <p:cNvPr id="19" name="직사각형 18"/>
            <p:cNvSpPr/>
            <p:nvPr/>
          </p:nvSpPr>
          <p:spPr>
            <a:xfrm>
              <a:off x="3793652" y="3153742"/>
              <a:ext cx="156966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5400" b="1" dirty="0" smtClean="0"/>
                <a:t>욕구</a:t>
              </a:r>
              <a:endParaRPr lang="ko-KR" altLang="en-US" sz="54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08541" y="2656334"/>
              <a:ext cx="72327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dirty="0" smtClean="0"/>
                <a:t>=</a:t>
              </a:r>
              <a:endParaRPr lang="ko-KR" altLang="en-US" sz="6000" dirty="0"/>
            </a:p>
          </p:txBody>
        </p:sp>
        <p:cxnSp>
          <p:nvCxnSpPr>
            <p:cNvPr id="22" name="직선 연결선 21"/>
            <p:cNvCxnSpPr/>
            <p:nvPr/>
          </p:nvCxnSpPr>
          <p:spPr>
            <a:xfrm>
              <a:off x="3716653" y="3241690"/>
              <a:ext cx="17194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직사각형 22"/>
            <p:cNvSpPr/>
            <p:nvPr/>
          </p:nvSpPr>
          <p:spPr>
            <a:xfrm>
              <a:off x="3783513" y="2289646"/>
              <a:ext cx="156966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5400" b="1" dirty="0" smtClean="0"/>
                <a:t>소유</a:t>
              </a:r>
              <a:endParaRPr lang="ko-KR" altLang="en-US" sz="54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38881" y="2735019"/>
              <a:ext cx="15696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5400" b="1" dirty="0" smtClean="0"/>
                <a:t>행복</a:t>
              </a:r>
              <a:endParaRPr lang="ko-KR" altLang="en-US" sz="5400" b="1" dirty="0"/>
            </a:p>
          </p:txBody>
        </p:sp>
      </p:grpSp>
      <p:cxnSp>
        <p:nvCxnSpPr>
          <p:cNvPr id="27" name="직선 연결선 26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2307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5"/>
          <a:stretch/>
        </p:blipFill>
        <p:spPr bwMode="auto">
          <a:xfrm>
            <a:off x="4242" y="0"/>
            <a:ext cx="91397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모서리가 둥근 직사각형 9"/>
          <p:cNvSpPr/>
          <p:nvPr/>
        </p:nvSpPr>
        <p:spPr bwMode="auto">
          <a:xfrm>
            <a:off x="594970" y="3098920"/>
            <a:ext cx="3761006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772166" y="3573016"/>
            <a:ext cx="7632848" cy="2664296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7" name="TextBox 16"/>
          <p:cNvSpPr txBox="1"/>
          <p:nvPr/>
        </p:nvSpPr>
        <p:spPr>
          <a:xfrm>
            <a:off x="3306643" y="4485779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미래형 소유 </a:t>
            </a:r>
            <a:r>
              <a:rPr lang="en-US" altLang="ko-KR" b="1" dirty="0"/>
              <a:t>: </a:t>
            </a:r>
            <a:r>
              <a:rPr lang="ko-KR" altLang="en-US" b="1" dirty="0"/>
              <a:t>미래에 소유되어 질 것</a:t>
            </a:r>
            <a:endParaRPr lang="ko-KR" altLang="en-US" dirty="0"/>
          </a:p>
        </p:txBody>
      </p:sp>
      <p:cxnSp>
        <p:nvCxnSpPr>
          <p:cNvPr id="18" name="Shape 8"/>
          <p:cNvCxnSpPr>
            <a:endCxn id="17" idx="1"/>
          </p:cNvCxnSpPr>
          <p:nvPr/>
        </p:nvCxnSpPr>
        <p:spPr>
          <a:xfrm rot="16200000" flipH="1">
            <a:off x="2498876" y="3862678"/>
            <a:ext cx="895454" cy="720080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9"/>
          <p:cNvCxnSpPr/>
          <p:nvPr/>
        </p:nvCxnSpPr>
        <p:spPr>
          <a:xfrm rot="16200000" flipH="1">
            <a:off x="1978271" y="4383283"/>
            <a:ext cx="1936665" cy="720080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29488" y="5507940"/>
            <a:ext cx="4520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완료형 </a:t>
            </a:r>
            <a:r>
              <a:rPr lang="ko-KR" altLang="en-US" b="1" dirty="0"/>
              <a:t>소유 </a:t>
            </a:r>
            <a:r>
              <a:rPr lang="en-US" altLang="ko-KR" b="1" dirty="0"/>
              <a:t>: </a:t>
            </a:r>
            <a:r>
              <a:rPr lang="ko-KR" altLang="en-US" b="1" dirty="0"/>
              <a:t>이미 소유하고 </a:t>
            </a:r>
            <a:r>
              <a:rPr lang="ko-KR" altLang="en-US" b="1" dirty="0" smtClean="0"/>
              <a:t>있는 것 </a:t>
            </a:r>
            <a:endParaRPr lang="ko-KR" altLang="en-US" b="1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27584" y="322389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소유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44499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64332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3" r="455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욕구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 bwMode="auto">
          <a:xfrm>
            <a:off x="772166" y="1837851"/>
            <a:ext cx="7632848" cy="3679381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3" name="TextBox 12"/>
          <p:cNvSpPr txBox="1"/>
          <p:nvPr/>
        </p:nvSpPr>
        <p:spPr>
          <a:xfrm>
            <a:off x="1763688" y="2564904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/>
              <a:t>니즈</a:t>
            </a:r>
            <a:r>
              <a:rPr lang="en-US" altLang="ko-KR" b="1" dirty="0"/>
              <a:t>(needs) : </a:t>
            </a:r>
            <a:r>
              <a:rPr lang="ko-KR" altLang="en-US" b="1" dirty="0"/>
              <a:t>필요한 것들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63688" y="3606115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desire: </a:t>
            </a:r>
            <a:r>
              <a:rPr lang="ko-KR" altLang="en-US" b="1" dirty="0"/>
              <a:t>필요한 것들을 요청하는 마음</a:t>
            </a:r>
          </a:p>
        </p:txBody>
      </p:sp>
      <p:cxnSp>
        <p:nvCxnSpPr>
          <p:cNvPr id="15" name="꺾인 연결선 14"/>
          <p:cNvCxnSpPr>
            <a:stCxn id="13" idx="1"/>
            <a:endCxn id="14" idx="1"/>
          </p:cNvCxnSpPr>
          <p:nvPr/>
        </p:nvCxnSpPr>
        <p:spPr>
          <a:xfrm rot="10800000" flipV="1">
            <a:off x="1763688" y="2749569"/>
            <a:ext cx="12700" cy="1041211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3539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4" b="50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모서리가 둥근 직사각형 9"/>
          <p:cNvSpPr/>
          <p:nvPr/>
        </p:nvSpPr>
        <p:spPr bwMode="auto">
          <a:xfrm>
            <a:off x="594970" y="1647016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771987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동사섭의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err="1" smtClean="0">
                <a:solidFill>
                  <a:prstClr val="white"/>
                </a:solidFill>
                <a:latin typeface="맑은 고딕"/>
                <a:ea typeface="맑은 고딕"/>
              </a:rPr>
              <a:t>행복론</a:t>
            </a:r>
            <a:endParaRPr kumimoji="0" lang="ko-KR" altLang="en-US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772166" y="1837851"/>
            <a:ext cx="7632848" cy="3967413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9" name="TextBox 8"/>
          <p:cNvSpPr txBox="1"/>
          <p:nvPr/>
        </p:nvSpPr>
        <p:spPr>
          <a:xfrm>
            <a:off x="2771801" y="2730986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구현 </a:t>
            </a:r>
            <a:r>
              <a:rPr lang="ko-KR" altLang="en-US" b="1" dirty="0" err="1" smtClean="0"/>
              <a:t>행복론</a:t>
            </a:r>
            <a:r>
              <a:rPr lang="en-US" altLang="ko-KR" b="1" dirty="0" smtClean="0"/>
              <a:t>: 『</a:t>
            </a:r>
            <a:r>
              <a:rPr lang="ko-KR" altLang="en-US" dirty="0" smtClean="0"/>
              <a:t>욕구하는 것을 성취</a:t>
            </a:r>
            <a:r>
              <a:rPr lang="en-US" altLang="ko-KR" dirty="0" smtClean="0"/>
              <a:t>』</a:t>
            </a:r>
            <a:r>
              <a:rPr lang="ko-KR" altLang="en-US" dirty="0" smtClean="0"/>
              <a:t>하여 행복해지는 것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71801" y="3568947"/>
            <a:ext cx="4320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지족 </a:t>
            </a:r>
            <a:r>
              <a:rPr lang="ko-KR" altLang="en-US" b="1" dirty="0" err="1" smtClean="0"/>
              <a:t>행복론</a:t>
            </a:r>
            <a:r>
              <a:rPr lang="en-US" altLang="ko-KR" b="1" dirty="0" smtClean="0"/>
              <a:t>: 『</a:t>
            </a:r>
            <a:r>
              <a:rPr lang="ko-KR" altLang="en-US" b="1" dirty="0" smtClean="0"/>
              <a:t>이미 넘치는 행복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넘치는 소유 속에 있음이란 깨달음</a:t>
            </a:r>
            <a:r>
              <a:rPr lang="en-US" altLang="ko-KR" b="1" dirty="0" smtClean="0"/>
              <a:t>』</a:t>
            </a:r>
            <a:r>
              <a:rPr lang="ko-KR" altLang="en-US" b="1" dirty="0" smtClean="0"/>
              <a:t>을 통한 </a:t>
            </a:r>
            <a:r>
              <a:rPr lang="ko-KR" altLang="en-US" b="1" dirty="0" err="1" smtClean="0"/>
              <a:t>행복론</a:t>
            </a:r>
            <a:endParaRPr lang="ko-KR" alt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71801" y="4581128"/>
            <a:ext cx="4680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초월 </a:t>
            </a:r>
            <a:r>
              <a:rPr lang="ko-KR" altLang="en-US" b="1" dirty="0" err="1" smtClean="0"/>
              <a:t>행복론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: </a:t>
            </a:r>
            <a:r>
              <a:rPr lang="ko-KR" altLang="en-US" b="1" dirty="0"/>
              <a:t> </a:t>
            </a:r>
            <a:r>
              <a:rPr lang="en-US" altLang="ko-KR" dirty="0"/>
              <a:t>『</a:t>
            </a:r>
            <a:r>
              <a:rPr lang="ko-KR" altLang="en-US" dirty="0"/>
              <a:t>욕구 주체인 나도 욕구 대상인 </a:t>
            </a:r>
            <a:r>
              <a:rPr lang="ko-KR" altLang="en-US" dirty="0" err="1"/>
              <a:t>니즈들도</a:t>
            </a:r>
            <a:r>
              <a:rPr lang="ko-KR" altLang="en-US" dirty="0"/>
              <a:t> 본래 </a:t>
            </a:r>
            <a:r>
              <a:rPr lang="ko-KR" altLang="en-US" dirty="0" smtClean="0"/>
              <a:t>없음이란 깨달음</a:t>
            </a:r>
            <a:r>
              <a:rPr lang="en-US" altLang="ko-KR" dirty="0" smtClean="0"/>
              <a:t>』</a:t>
            </a:r>
            <a:r>
              <a:rPr lang="ko-KR" altLang="en-US" dirty="0" smtClean="0"/>
              <a:t>을 </a:t>
            </a:r>
            <a:r>
              <a:rPr lang="ko-KR" altLang="en-US" dirty="0"/>
              <a:t>통한 </a:t>
            </a:r>
            <a:r>
              <a:rPr lang="ko-KR" altLang="en-US" dirty="0" err="1"/>
              <a:t>행복론</a:t>
            </a:r>
            <a:endParaRPr lang="ko-KR" altLang="en-US" dirty="0"/>
          </a:p>
        </p:txBody>
      </p:sp>
      <p:cxnSp>
        <p:nvCxnSpPr>
          <p:cNvPr id="18" name="Shape 8"/>
          <p:cNvCxnSpPr>
            <a:endCxn id="9" idx="1"/>
          </p:cNvCxnSpPr>
          <p:nvPr/>
        </p:nvCxnSpPr>
        <p:spPr>
          <a:xfrm rot="16200000" flipH="1">
            <a:off x="2038798" y="2321148"/>
            <a:ext cx="745925" cy="72008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9"/>
          <p:cNvCxnSpPr>
            <a:endCxn id="16" idx="1"/>
          </p:cNvCxnSpPr>
          <p:nvPr/>
        </p:nvCxnSpPr>
        <p:spPr>
          <a:xfrm rot="16200000" flipH="1">
            <a:off x="1550567" y="2809378"/>
            <a:ext cx="1722386" cy="72008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hape 12"/>
          <p:cNvCxnSpPr>
            <a:endCxn id="17" idx="1"/>
          </p:cNvCxnSpPr>
          <p:nvPr/>
        </p:nvCxnSpPr>
        <p:spPr>
          <a:xfrm rot="16200000" flipH="1">
            <a:off x="1051907" y="3322898"/>
            <a:ext cx="2719707" cy="72008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44499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chemeClr val="bg1"/>
                </a:solidFill>
              </a:rPr>
              <a:t>7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122</Words>
  <Application>Microsoft Office PowerPoint</Application>
  <PresentationFormat>화면 슬라이드 쇼(4:3)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92</cp:revision>
  <cp:lastPrinted>2013-04-10T09:16:04Z</cp:lastPrinted>
  <dcterms:created xsi:type="dcterms:W3CDTF">2013-03-25T13:32:03Z</dcterms:created>
  <dcterms:modified xsi:type="dcterms:W3CDTF">2013-04-11T01:05:45Z</dcterms:modified>
</cp:coreProperties>
</file>