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055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7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303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2363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6835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1939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8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064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0191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6927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8349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42B0B-B15F-4578-A934-2C57DDE848CD}" type="datetimeFigureOut">
              <a:rPr lang="ko-KR" altLang="en-US" smtClean="0"/>
              <a:t>2016-04-21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D774C-C95B-4D5C-A67E-CC3A58AE2E8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1312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7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083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0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2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90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425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화면 슬라이드 쇼(4:3)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totoro</dc:creator>
  <cp:lastModifiedBy>totoro</cp:lastModifiedBy>
  <cp:revision>1</cp:revision>
  <dcterms:created xsi:type="dcterms:W3CDTF">2016-04-21T02:46:23Z</dcterms:created>
  <dcterms:modified xsi:type="dcterms:W3CDTF">2016-04-21T02:49:52Z</dcterms:modified>
</cp:coreProperties>
</file>