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B0B-B15F-4578-A934-2C57DDE848CD}" type="datetimeFigureOut">
              <a:rPr lang="ko-KR" altLang="en-US" smtClean="0"/>
              <a:t>2016-04-21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774C-C95B-4D5C-A67E-CC3A58AE2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05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B0B-B15F-4578-A934-2C57DDE848CD}" type="datetimeFigureOut">
              <a:rPr lang="ko-KR" altLang="en-US" smtClean="0"/>
              <a:t>2016-04-21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774C-C95B-4D5C-A67E-CC3A58AE2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7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B0B-B15F-4578-A934-2C57DDE848CD}" type="datetimeFigureOut">
              <a:rPr lang="ko-KR" altLang="en-US" smtClean="0"/>
              <a:t>2016-04-21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774C-C95B-4D5C-A67E-CC3A58AE2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30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B0B-B15F-4578-A934-2C57DDE848CD}" type="datetimeFigureOut">
              <a:rPr lang="ko-KR" altLang="en-US" smtClean="0"/>
              <a:t>2016-04-21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774C-C95B-4D5C-A67E-CC3A58AE2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36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B0B-B15F-4578-A934-2C57DDE848CD}" type="datetimeFigureOut">
              <a:rPr lang="ko-KR" altLang="en-US" smtClean="0"/>
              <a:t>2016-04-21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774C-C95B-4D5C-A67E-CC3A58AE2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83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B0B-B15F-4578-A934-2C57DDE848CD}" type="datetimeFigureOut">
              <a:rPr lang="ko-KR" altLang="en-US" smtClean="0"/>
              <a:t>2016-04-21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774C-C95B-4D5C-A67E-CC3A58AE2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93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B0B-B15F-4578-A934-2C57DDE848CD}" type="datetimeFigureOut">
              <a:rPr lang="ko-KR" altLang="en-US" smtClean="0"/>
              <a:t>2016-04-21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774C-C95B-4D5C-A67E-CC3A58AE2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8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B0B-B15F-4578-A934-2C57DDE848CD}" type="datetimeFigureOut">
              <a:rPr lang="ko-KR" altLang="en-US" smtClean="0"/>
              <a:t>2016-04-21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774C-C95B-4D5C-A67E-CC3A58AE2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6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B0B-B15F-4578-A934-2C57DDE848CD}" type="datetimeFigureOut">
              <a:rPr lang="ko-KR" altLang="en-US" smtClean="0"/>
              <a:t>2016-04-21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774C-C95B-4D5C-A67E-CC3A58AE2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19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B0B-B15F-4578-A934-2C57DDE848CD}" type="datetimeFigureOut">
              <a:rPr lang="ko-KR" altLang="en-US" smtClean="0"/>
              <a:t>2016-04-21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774C-C95B-4D5C-A67E-CC3A58AE2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92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2B0B-B15F-4578-A934-2C57DDE848CD}" type="datetimeFigureOut">
              <a:rPr lang="ko-KR" altLang="en-US" smtClean="0"/>
              <a:t>2016-04-21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774C-C95B-4D5C-A67E-CC3A58AE2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34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42B0B-B15F-4578-A934-2C57DDE848CD}" type="datetimeFigureOut">
              <a:rPr lang="ko-KR" altLang="en-US" smtClean="0"/>
              <a:t>2016-04-21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D774C-C95B-4D5C-A67E-CC3A58AE2E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31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8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2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9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totoro</dc:creator>
  <cp:lastModifiedBy>totoro</cp:lastModifiedBy>
  <cp:revision>1</cp:revision>
  <dcterms:created xsi:type="dcterms:W3CDTF">2016-04-21T02:46:23Z</dcterms:created>
  <dcterms:modified xsi:type="dcterms:W3CDTF">2016-04-21T02:49:52Z</dcterms:modified>
</cp:coreProperties>
</file>