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7" r:id="rId2"/>
    <p:sldId id="305" r:id="rId3"/>
    <p:sldId id="264" r:id="rId4"/>
    <p:sldId id="312" r:id="rId5"/>
    <p:sldId id="257" r:id="rId6"/>
    <p:sldId id="277" r:id="rId7"/>
    <p:sldId id="258" r:id="rId8"/>
    <p:sldId id="301" r:id="rId9"/>
    <p:sldId id="262" r:id="rId10"/>
    <p:sldId id="266" r:id="rId11"/>
    <p:sldId id="295" r:id="rId12"/>
    <p:sldId id="302" r:id="rId13"/>
    <p:sldId id="303" r:id="rId14"/>
    <p:sldId id="311" r:id="rId15"/>
    <p:sldId id="304" r:id="rId16"/>
    <p:sldId id="306" r:id="rId17"/>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AFFCFF-5234-4621-BA6D-C54851F1BD4D}" type="datetimeFigureOut">
              <a:rPr lang="ko-KR" altLang="en-US" smtClean="0"/>
              <a:t>2016-05-09</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93E06B-53A8-4FEE-8EAF-51BCE777435D}" type="slidenum">
              <a:rPr lang="ko-KR" altLang="en-US" smtClean="0"/>
              <a:t>‹#›</a:t>
            </a:fld>
            <a:endParaRPr lang="ko-KR" altLang="en-US"/>
          </a:p>
        </p:txBody>
      </p:sp>
    </p:spTree>
    <p:extLst>
      <p:ext uri="{BB962C8B-B14F-4D97-AF65-F5344CB8AC3E}">
        <p14:creationId xmlns:p14="http://schemas.microsoft.com/office/powerpoint/2010/main" val="4071562175"/>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dirty="0"/>
          </a:p>
        </p:txBody>
      </p:sp>
      <p:sp>
        <p:nvSpPr>
          <p:cNvPr id="4" name="슬라이드 번호 개체 틀 3"/>
          <p:cNvSpPr>
            <a:spLocks noGrp="1"/>
          </p:cNvSpPr>
          <p:nvPr>
            <p:ph type="sldNum" sz="quarter" idx="10"/>
          </p:nvPr>
        </p:nvSpPr>
        <p:spPr/>
        <p:txBody>
          <a:bodyPr/>
          <a:lstStyle/>
          <a:p>
            <a:fld id="{9E93E06B-53A8-4FEE-8EAF-51BCE777435D}" type="slidenum">
              <a:rPr lang="ko-KR" altLang="en-US" smtClean="0"/>
              <a:t>5</a:t>
            </a:fld>
            <a:endParaRPr lang="ko-KR" altLang="en-US"/>
          </a:p>
        </p:txBody>
      </p:sp>
    </p:spTree>
    <p:extLst>
      <p:ext uri="{BB962C8B-B14F-4D97-AF65-F5344CB8AC3E}">
        <p14:creationId xmlns:p14="http://schemas.microsoft.com/office/powerpoint/2010/main" val="1690495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208568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2953525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339989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2291400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421693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324083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208276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137358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3988231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1243453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02CED9D6-80AE-4869-8CBC-BEABAE43A629}" type="datetimeFigureOut">
              <a:rPr lang="ko-KR" altLang="en-US" smtClean="0"/>
              <a:t>2016-05-09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3480862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CED9D6-80AE-4869-8CBC-BEABAE43A629}" type="datetimeFigureOut">
              <a:rPr lang="ko-KR" altLang="en-US" smtClean="0"/>
              <a:t>2016-05-09</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88290-5F11-40FF-AB57-299664D68D43}" type="slidenum">
              <a:rPr lang="ko-KR" altLang="en-US" smtClean="0"/>
              <a:t>‹#›</a:t>
            </a:fld>
            <a:endParaRPr lang="ko-KR" altLang="en-US"/>
          </a:p>
        </p:txBody>
      </p:sp>
    </p:spTree>
    <p:extLst>
      <p:ext uri="{BB962C8B-B14F-4D97-AF65-F5344CB8AC3E}">
        <p14:creationId xmlns:p14="http://schemas.microsoft.com/office/powerpoint/2010/main" val="4286604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kr/url?sa=i&amp;rct=j&amp;q=&amp;esrc=s&amp;source=images&amp;cd=&amp;cad=rja&amp;uact=8&amp;ved=0ahUKEwiN8uKhqbHMAhXh6aYKHZNeCQMQjRwIBw&amp;url=http://www.ilbe.com/6525075506&amp;bvm=bv.120853415,d.dGY&amp;psig=AFQjCNEelSIho0lIz5h-cdYUCLepVetwXg&amp;ust=146193220291245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10.jpeg"/><Relationship Id="rId2" Type="http://schemas.openxmlformats.org/officeDocument/2006/relationships/hyperlink" Target="http://www.google.co.kr/url?sa=i&amp;rct=j&amp;q=&amp;esrc=s&amp;source=images&amp;cd=&amp;cad=rja&amp;uact=8&amp;ved=0ahUKEwjegbuYw8HMAhXDpJQKHbVJDDIQjRwIBw&amp;url=http://ko.tubgit.com/%EB%AF%B8%EC%8A%A4%ED%84%B0-%EC%A0%9C%EC%9D%B4-%EC%95%85%EB%A7%88-%EA%B3%A0%EB%8B%B4-gotemsky-%EB%A6%AC%ED%8D%BC-%EC%9B%8C%EB%84%88%EB%8A%94-%EC%9D%B8%ED%84%B0%EB%9E%99%ED%8B%B0%EB%B8%8C-%EC%97%94/&amp;psig=AFQjCNHlp0DBfsRzLyvMNztccK7LXzbTBw&amp;ust=1462489240989694" TargetMode="External"/><Relationship Id="rId1" Type="http://schemas.openxmlformats.org/officeDocument/2006/relationships/slideLayout" Target="../slideLayouts/slideLayout7.xml"/><Relationship Id="rId6" Type="http://schemas.openxmlformats.org/officeDocument/2006/relationships/hyperlink" Target="http://www.google.co.kr/url?sa=i&amp;rct=j&amp;q=&amp;esrc=s&amp;source=images&amp;cd=&amp;cad=rja&amp;uact=8&amp;ved=0ahUKEwiN8uKhqbHMAhXh6aYKHZNeCQMQjRwIBw&amp;url=http://www.ilbe.com/6525075506&amp;bvm=bv.120853415,d.dGY&amp;psig=AFQjCNEelSIho0lIz5h-cdYUCLepVetwXg&amp;ust=1461932202912452" TargetMode="External"/><Relationship Id="rId5" Type="http://schemas.openxmlformats.org/officeDocument/2006/relationships/image" Target="../media/image9.jpe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일출"/>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33" y="28926"/>
            <a:ext cx="926479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23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Effect transition="in" filter="fade">
                                      <p:cBhvr>
                                        <p:cTn id="9"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1.내 문서의 백업방\03-PPT\05-이미지PPT\버튼이미지\imagesMSKSRHIY.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80049" y="260648"/>
            <a:ext cx="4985182" cy="978334"/>
          </a:xfrm>
          <a:prstGeom prst="rect">
            <a:avLst/>
          </a:prstGeom>
          <a:noFill/>
          <a:extLst>
            <a:ext uri="{909E8E84-426E-40DD-AFC4-6F175D3DCCD1}">
              <a14:hiddenFill xmlns:a14="http://schemas.microsoft.com/office/drawing/2010/main">
                <a:solidFill>
                  <a:srgbClr val="FFFFFF"/>
                </a:solidFill>
              </a14:hiddenFill>
            </a:ext>
          </a:extLst>
        </p:spPr>
      </p:pic>
      <p:sp>
        <p:nvSpPr>
          <p:cNvPr id="2" name="제목 1"/>
          <p:cNvSpPr>
            <a:spLocks noGrp="1"/>
          </p:cNvSpPr>
          <p:nvPr>
            <p:ph type="title"/>
          </p:nvPr>
        </p:nvSpPr>
        <p:spPr>
          <a:xfrm>
            <a:off x="3161298" y="389775"/>
            <a:ext cx="3024336" cy="720080"/>
          </a:xfrm>
        </p:spPr>
        <p:txBody>
          <a:bodyPr>
            <a:normAutofit fontScale="90000"/>
          </a:bodyPr>
          <a:lstStyle/>
          <a:p>
            <a:pPr algn="l"/>
            <a:r>
              <a:rPr lang="ko-KR" altLang="en-US" dirty="0" smtClean="0">
                <a:latin typeface="HY견명조" panose="02030600000101010101" pitchFamily="18" charset="-127"/>
                <a:ea typeface="HY견명조" panose="02030600000101010101" pitchFamily="18" charset="-127"/>
              </a:rPr>
              <a:t>즉 탈 </a:t>
            </a:r>
            <a:r>
              <a:rPr lang="en-US" altLang="ko-KR" dirty="0" smtClean="0">
                <a:latin typeface="HY견명조" panose="02030600000101010101" pitchFamily="18" charset="-127"/>
                <a:ea typeface="HY견명조" panose="02030600000101010101" pitchFamily="18" charset="-127"/>
              </a:rPr>
              <a:t>12 </a:t>
            </a:r>
            <a:r>
              <a:rPr lang="ko-KR" altLang="en-US" dirty="0" smtClean="0">
                <a:latin typeface="HY견명조" panose="02030600000101010101" pitchFamily="18" charset="-127"/>
                <a:ea typeface="HY견명조" panose="02030600000101010101" pitchFamily="18" charset="-127"/>
              </a:rPr>
              <a:t>장</a:t>
            </a:r>
            <a:endParaRPr lang="ko-KR" altLang="en-US" dirty="0">
              <a:latin typeface="HY견명조" panose="02030600000101010101" pitchFamily="18" charset="-127"/>
              <a:ea typeface="HY견명조" panose="02030600000101010101" pitchFamily="18" charset="-127"/>
            </a:endParaRPr>
          </a:p>
        </p:txBody>
      </p:sp>
      <p:sp>
        <p:nvSpPr>
          <p:cNvPr id="8" name="타원 7"/>
          <p:cNvSpPr/>
          <p:nvPr/>
        </p:nvSpPr>
        <p:spPr>
          <a:xfrm>
            <a:off x="922679" y="2373499"/>
            <a:ext cx="3060000" cy="306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타원 10"/>
          <p:cNvSpPr/>
          <p:nvPr/>
        </p:nvSpPr>
        <p:spPr>
          <a:xfrm>
            <a:off x="1372679" y="2823499"/>
            <a:ext cx="2160000" cy="216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타원 11"/>
          <p:cNvSpPr/>
          <p:nvPr/>
        </p:nvSpPr>
        <p:spPr>
          <a:xfrm>
            <a:off x="1462679" y="2913499"/>
            <a:ext cx="1980000" cy="198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타원 12"/>
          <p:cNvSpPr/>
          <p:nvPr/>
        </p:nvSpPr>
        <p:spPr>
          <a:xfrm>
            <a:off x="1642679" y="3093499"/>
            <a:ext cx="1620000" cy="16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타원 13"/>
          <p:cNvSpPr/>
          <p:nvPr/>
        </p:nvSpPr>
        <p:spPr>
          <a:xfrm>
            <a:off x="1552679" y="3003499"/>
            <a:ext cx="1800000" cy="180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타원 23"/>
          <p:cNvSpPr/>
          <p:nvPr/>
        </p:nvSpPr>
        <p:spPr>
          <a:xfrm>
            <a:off x="1012679" y="2463499"/>
            <a:ext cx="2880000" cy="288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타원 24"/>
          <p:cNvSpPr/>
          <p:nvPr/>
        </p:nvSpPr>
        <p:spPr>
          <a:xfrm>
            <a:off x="1102679" y="2553499"/>
            <a:ext cx="2700000" cy="270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6" name="타원 25"/>
          <p:cNvSpPr/>
          <p:nvPr/>
        </p:nvSpPr>
        <p:spPr>
          <a:xfrm>
            <a:off x="1192679" y="2643499"/>
            <a:ext cx="2520000" cy="25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7" name="타원 26"/>
          <p:cNvSpPr/>
          <p:nvPr/>
        </p:nvSpPr>
        <p:spPr>
          <a:xfrm>
            <a:off x="1282679" y="2733499"/>
            <a:ext cx="2340000" cy="234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타원 22"/>
          <p:cNvSpPr/>
          <p:nvPr/>
        </p:nvSpPr>
        <p:spPr>
          <a:xfrm>
            <a:off x="832679" y="2279651"/>
            <a:ext cx="3240000" cy="324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9" name="타원 28"/>
          <p:cNvSpPr/>
          <p:nvPr/>
        </p:nvSpPr>
        <p:spPr>
          <a:xfrm>
            <a:off x="742679" y="2199026"/>
            <a:ext cx="3420000" cy="34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1" name="타원 30"/>
          <p:cNvSpPr/>
          <p:nvPr/>
        </p:nvSpPr>
        <p:spPr>
          <a:xfrm>
            <a:off x="652679" y="2109026"/>
            <a:ext cx="3600000" cy="360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2" name="TextBox 61"/>
          <p:cNvSpPr txBox="1"/>
          <p:nvPr/>
        </p:nvSpPr>
        <p:spPr>
          <a:xfrm>
            <a:off x="2122175" y="3669637"/>
            <a:ext cx="661008" cy="369332"/>
          </a:xfrm>
          <a:prstGeom prst="rect">
            <a:avLst/>
          </a:prstGeom>
          <a:noFill/>
        </p:spPr>
        <p:txBody>
          <a:bodyPr wrap="square" rtlCol="0">
            <a:spAutoFit/>
          </a:bodyPr>
          <a:lstStyle/>
          <a:p>
            <a:pPr algn="ctr"/>
            <a:r>
              <a:rPr lang="en-US" altLang="ko-KR" dirty="0" smtClean="0"/>
              <a:t>95%</a:t>
            </a:r>
            <a:endParaRPr lang="ko-KR" altLang="en-US" dirty="0"/>
          </a:p>
        </p:txBody>
      </p:sp>
      <p:sp>
        <p:nvSpPr>
          <p:cNvPr id="33" name="타원 32"/>
          <p:cNvSpPr/>
          <p:nvPr/>
        </p:nvSpPr>
        <p:spPr>
          <a:xfrm>
            <a:off x="562679" y="2025452"/>
            <a:ext cx="3780000" cy="378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타원 2"/>
          <p:cNvSpPr/>
          <p:nvPr/>
        </p:nvSpPr>
        <p:spPr>
          <a:xfrm>
            <a:off x="336351" y="1785026"/>
            <a:ext cx="4248000" cy="4248000"/>
          </a:xfrm>
          <a:prstGeom prst="ellipse">
            <a:avLst/>
          </a:prstGeom>
          <a:noFill/>
          <a:ln w="2317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57" name="그룹 56"/>
          <p:cNvGrpSpPr/>
          <p:nvPr/>
        </p:nvGrpSpPr>
        <p:grpSpPr>
          <a:xfrm>
            <a:off x="2803589" y="1445701"/>
            <a:ext cx="6206531" cy="1768841"/>
            <a:chOff x="2803589" y="1445701"/>
            <a:chExt cx="6206531" cy="1768841"/>
          </a:xfrm>
        </p:grpSpPr>
        <p:cxnSp>
          <p:nvCxnSpPr>
            <p:cNvPr id="30" name="직선 연결선 29"/>
            <p:cNvCxnSpPr/>
            <p:nvPr/>
          </p:nvCxnSpPr>
          <p:spPr>
            <a:xfrm flipV="1">
              <a:off x="2803589" y="1630367"/>
              <a:ext cx="2496336" cy="1584175"/>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273549" y="1445701"/>
              <a:ext cx="3736571" cy="369332"/>
            </a:xfrm>
            <a:prstGeom prst="rect">
              <a:avLst/>
            </a:prstGeom>
            <a:noFill/>
          </p:spPr>
          <p:txBody>
            <a:bodyPr wrap="square" rtlCol="0">
              <a:spAutoFit/>
            </a:bodyPr>
            <a:lstStyle/>
            <a:p>
              <a:r>
                <a:rPr lang="en-US" altLang="ko-KR" dirty="0"/>
                <a:t>00</a:t>
              </a:r>
              <a:r>
                <a:rPr lang="ko-KR" altLang="en-US" b="1" dirty="0" err="1"/>
                <a:t>自燈卽脫</a:t>
              </a:r>
              <a:r>
                <a:rPr lang="en-US" altLang="ko-KR" dirty="0"/>
                <a:t>, </a:t>
              </a:r>
              <a:r>
                <a:rPr lang="ko-KR" altLang="en-US" dirty="0"/>
                <a:t>확보된 자유</a:t>
              </a:r>
              <a:r>
                <a:rPr lang="en-US" altLang="ko-KR" dirty="0"/>
                <a:t>[95</a:t>
              </a:r>
              <a:r>
                <a:rPr lang="en-US" altLang="ko-KR" dirty="0" smtClean="0"/>
                <a:t>%]</a:t>
              </a:r>
              <a:endParaRPr lang="ko-KR" altLang="en-US" dirty="0"/>
            </a:p>
          </p:txBody>
        </p:sp>
      </p:grpSp>
      <p:grpSp>
        <p:nvGrpSpPr>
          <p:cNvPr id="58" name="그룹 57"/>
          <p:cNvGrpSpPr/>
          <p:nvPr/>
        </p:nvGrpSpPr>
        <p:grpSpPr>
          <a:xfrm>
            <a:off x="3058206" y="1814582"/>
            <a:ext cx="5951914" cy="1732608"/>
            <a:chOff x="3058206" y="1814582"/>
            <a:chExt cx="5951914" cy="1732608"/>
          </a:xfrm>
        </p:grpSpPr>
        <p:cxnSp>
          <p:nvCxnSpPr>
            <p:cNvPr id="32" name="직선 연결선 31"/>
            <p:cNvCxnSpPr/>
            <p:nvPr/>
          </p:nvCxnSpPr>
          <p:spPr>
            <a:xfrm flipV="1">
              <a:off x="3058206" y="1990407"/>
              <a:ext cx="2210850" cy="1276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직선 연결선 33"/>
            <p:cNvCxnSpPr/>
            <p:nvPr/>
          </p:nvCxnSpPr>
          <p:spPr>
            <a:xfrm flipV="1">
              <a:off x="3262679" y="2373500"/>
              <a:ext cx="2037246" cy="1057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직선 연결선 35"/>
            <p:cNvCxnSpPr>
              <a:endCxn id="43" idx="1"/>
            </p:cNvCxnSpPr>
            <p:nvPr/>
          </p:nvCxnSpPr>
          <p:spPr>
            <a:xfrm flipV="1">
              <a:off x="3442679" y="2785910"/>
              <a:ext cx="1830870" cy="761280"/>
            </a:xfrm>
            <a:prstGeom prst="line">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273549" y="1814582"/>
              <a:ext cx="3736571" cy="369332"/>
            </a:xfrm>
            <a:prstGeom prst="rect">
              <a:avLst/>
            </a:prstGeom>
            <a:noFill/>
          </p:spPr>
          <p:txBody>
            <a:bodyPr wrap="square" rtlCol="0">
              <a:spAutoFit/>
            </a:bodyPr>
            <a:lstStyle/>
            <a:p>
              <a:r>
                <a:rPr lang="en-US" altLang="ko-KR" dirty="0" smtClean="0"/>
                <a:t>01</a:t>
              </a:r>
              <a:r>
                <a:rPr lang="ko-KR" altLang="en-US" dirty="0"/>
                <a:t>그냥 </a:t>
              </a:r>
              <a:r>
                <a:rPr lang="ko-KR" altLang="en-US" dirty="0" smtClean="0"/>
                <a:t>있음</a:t>
              </a:r>
              <a:endParaRPr lang="ko-KR" altLang="en-US" dirty="0"/>
            </a:p>
          </p:txBody>
        </p:sp>
        <p:sp>
          <p:nvSpPr>
            <p:cNvPr id="41" name="TextBox 40"/>
            <p:cNvSpPr txBox="1"/>
            <p:nvPr/>
          </p:nvSpPr>
          <p:spPr>
            <a:xfrm>
              <a:off x="5273549" y="2183914"/>
              <a:ext cx="3736571" cy="369332"/>
            </a:xfrm>
            <a:prstGeom prst="rect">
              <a:avLst/>
            </a:prstGeom>
            <a:noFill/>
          </p:spPr>
          <p:txBody>
            <a:bodyPr wrap="square" rtlCol="0">
              <a:spAutoFit/>
            </a:bodyPr>
            <a:lstStyle/>
            <a:p>
              <a:r>
                <a:rPr lang="en-US" altLang="ko-KR" dirty="0"/>
                <a:t>02</a:t>
              </a:r>
              <a:r>
                <a:rPr lang="ko-KR" altLang="en-US" dirty="0" err="1"/>
                <a:t>기초수</a:t>
              </a:r>
              <a:r>
                <a:rPr lang="ko-KR" altLang="en-US" dirty="0"/>
                <a:t> </a:t>
              </a:r>
              <a:r>
                <a:rPr lang="ko-KR" altLang="en-US" dirty="0" smtClean="0"/>
                <a:t>수용</a:t>
              </a:r>
              <a:endParaRPr lang="ko-KR" altLang="en-US" dirty="0"/>
            </a:p>
          </p:txBody>
        </p:sp>
        <p:sp>
          <p:nvSpPr>
            <p:cNvPr id="43" name="TextBox 42"/>
            <p:cNvSpPr txBox="1"/>
            <p:nvPr/>
          </p:nvSpPr>
          <p:spPr>
            <a:xfrm>
              <a:off x="5273549" y="2601244"/>
              <a:ext cx="3736571" cy="369332"/>
            </a:xfrm>
            <a:prstGeom prst="rect">
              <a:avLst/>
            </a:prstGeom>
            <a:noFill/>
          </p:spPr>
          <p:txBody>
            <a:bodyPr wrap="square" rtlCol="0">
              <a:spAutoFit/>
            </a:bodyPr>
            <a:lstStyle/>
            <a:p>
              <a:r>
                <a:rPr lang="en-US" altLang="ko-KR" dirty="0"/>
                <a:t>03</a:t>
              </a:r>
              <a:r>
                <a:rPr lang="ko-KR" altLang="en-US" dirty="0" err="1" smtClean="0"/>
                <a:t>아공법공</a:t>
              </a:r>
              <a:endParaRPr lang="ko-KR" altLang="en-US" dirty="0"/>
            </a:p>
          </p:txBody>
        </p:sp>
      </p:grpSp>
      <p:grpSp>
        <p:nvGrpSpPr>
          <p:cNvPr id="61" name="그룹 60"/>
          <p:cNvGrpSpPr/>
          <p:nvPr/>
        </p:nvGrpSpPr>
        <p:grpSpPr>
          <a:xfrm>
            <a:off x="3442679" y="5343499"/>
            <a:ext cx="5564220" cy="1226466"/>
            <a:chOff x="3442679" y="5343499"/>
            <a:chExt cx="5564220" cy="1226466"/>
          </a:xfrm>
        </p:grpSpPr>
        <p:cxnSp>
          <p:nvCxnSpPr>
            <p:cNvPr id="53" name="직선 연결선 52"/>
            <p:cNvCxnSpPr>
              <a:endCxn id="47" idx="1"/>
            </p:cNvCxnSpPr>
            <p:nvPr/>
          </p:nvCxnSpPr>
          <p:spPr>
            <a:xfrm>
              <a:off x="3532679" y="5343499"/>
              <a:ext cx="1737649" cy="6429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 name="직선 연결선 3"/>
            <p:cNvCxnSpPr>
              <a:endCxn id="39" idx="1"/>
            </p:cNvCxnSpPr>
            <p:nvPr/>
          </p:nvCxnSpPr>
          <p:spPr>
            <a:xfrm>
              <a:off x="3442679" y="5554155"/>
              <a:ext cx="1818856" cy="831144"/>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261535" y="6200633"/>
              <a:ext cx="3736571" cy="369332"/>
            </a:xfrm>
            <a:prstGeom prst="rect">
              <a:avLst/>
            </a:prstGeom>
            <a:noFill/>
          </p:spPr>
          <p:txBody>
            <a:bodyPr wrap="square" rtlCol="0">
              <a:spAutoFit/>
            </a:bodyPr>
            <a:lstStyle/>
            <a:p>
              <a:r>
                <a:rPr lang="en-US" altLang="ko-KR" dirty="0"/>
                <a:t>12</a:t>
              </a:r>
              <a:r>
                <a:rPr lang="ko-KR" altLang="en-US" dirty="0" smtClean="0"/>
                <a:t>대원고공</a:t>
              </a:r>
              <a:endParaRPr lang="ko-KR" altLang="en-US" dirty="0"/>
            </a:p>
          </p:txBody>
        </p:sp>
        <p:sp>
          <p:nvSpPr>
            <p:cNvPr id="47" name="TextBox 46"/>
            <p:cNvSpPr txBox="1"/>
            <p:nvPr/>
          </p:nvSpPr>
          <p:spPr>
            <a:xfrm>
              <a:off x="5270328" y="5801827"/>
              <a:ext cx="3736571" cy="369332"/>
            </a:xfrm>
            <a:prstGeom prst="rect">
              <a:avLst/>
            </a:prstGeom>
            <a:noFill/>
          </p:spPr>
          <p:txBody>
            <a:bodyPr wrap="square" rtlCol="0">
              <a:spAutoFit/>
            </a:bodyPr>
            <a:lstStyle/>
            <a:p>
              <a:r>
                <a:rPr lang="en-US" altLang="ko-KR" dirty="0"/>
                <a:t>11</a:t>
              </a:r>
              <a:r>
                <a:rPr lang="ko-KR" altLang="en-US" dirty="0" err="1" smtClean="0"/>
                <a:t>원효해골통</a:t>
              </a:r>
              <a:endParaRPr lang="ko-KR" altLang="en-US" dirty="0"/>
            </a:p>
          </p:txBody>
        </p:sp>
      </p:grpSp>
      <p:grpSp>
        <p:nvGrpSpPr>
          <p:cNvPr id="60" name="그룹 59"/>
          <p:cNvGrpSpPr/>
          <p:nvPr/>
        </p:nvGrpSpPr>
        <p:grpSpPr>
          <a:xfrm>
            <a:off x="3661832" y="4599804"/>
            <a:ext cx="5348288" cy="1183130"/>
            <a:chOff x="3661832" y="4599804"/>
            <a:chExt cx="5348288" cy="1183130"/>
          </a:xfrm>
        </p:grpSpPr>
        <p:cxnSp>
          <p:nvCxnSpPr>
            <p:cNvPr id="46" name="직선 연결선 45"/>
            <p:cNvCxnSpPr>
              <a:endCxn id="50" idx="1"/>
            </p:cNvCxnSpPr>
            <p:nvPr/>
          </p:nvCxnSpPr>
          <p:spPr>
            <a:xfrm>
              <a:off x="3712679" y="4713499"/>
              <a:ext cx="1560868" cy="70971"/>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직선 연결선 50"/>
            <p:cNvCxnSpPr>
              <a:stCxn id="29" idx="5"/>
              <a:endCxn id="48" idx="1"/>
            </p:cNvCxnSpPr>
            <p:nvPr/>
          </p:nvCxnSpPr>
          <p:spPr>
            <a:xfrm>
              <a:off x="3661832" y="5118179"/>
              <a:ext cx="1611717" cy="480089"/>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직선 연결선 51"/>
            <p:cNvCxnSpPr>
              <a:endCxn id="49" idx="1"/>
            </p:cNvCxnSpPr>
            <p:nvPr/>
          </p:nvCxnSpPr>
          <p:spPr>
            <a:xfrm>
              <a:off x="3712679" y="4826814"/>
              <a:ext cx="1560870" cy="350303"/>
            </a:xfrm>
            <a:prstGeom prst="line">
              <a:avLst/>
            </a:prstGeom>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273549" y="5413602"/>
              <a:ext cx="3736571" cy="369332"/>
            </a:xfrm>
            <a:prstGeom prst="rect">
              <a:avLst/>
            </a:prstGeom>
            <a:noFill/>
          </p:spPr>
          <p:txBody>
            <a:bodyPr wrap="square" rtlCol="0">
              <a:spAutoFit/>
            </a:bodyPr>
            <a:lstStyle/>
            <a:p>
              <a:r>
                <a:rPr lang="en-US" altLang="ko-KR" dirty="0"/>
                <a:t>10</a:t>
              </a:r>
              <a:r>
                <a:rPr lang="ko-KR" altLang="en-US" dirty="0" smtClean="0"/>
                <a:t>불사선불사악</a:t>
              </a:r>
              <a:endParaRPr lang="ko-KR" altLang="en-US" dirty="0"/>
            </a:p>
          </p:txBody>
        </p:sp>
        <p:sp>
          <p:nvSpPr>
            <p:cNvPr id="49" name="TextBox 48"/>
            <p:cNvSpPr txBox="1"/>
            <p:nvPr/>
          </p:nvSpPr>
          <p:spPr>
            <a:xfrm>
              <a:off x="5273549" y="4992451"/>
              <a:ext cx="3736571" cy="369332"/>
            </a:xfrm>
            <a:prstGeom prst="rect">
              <a:avLst/>
            </a:prstGeom>
            <a:noFill/>
          </p:spPr>
          <p:txBody>
            <a:bodyPr wrap="square" rtlCol="0">
              <a:spAutoFit/>
            </a:bodyPr>
            <a:lstStyle/>
            <a:p>
              <a:r>
                <a:rPr lang="en-US" altLang="ko-KR" dirty="0"/>
                <a:t>09</a:t>
              </a:r>
              <a:r>
                <a:rPr lang="ko-KR" altLang="en-US" dirty="0" err="1" smtClean="0"/>
                <a:t>무유정법</a:t>
              </a:r>
              <a:endParaRPr lang="ko-KR" altLang="en-US" dirty="0"/>
            </a:p>
          </p:txBody>
        </p:sp>
        <p:sp>
          <p:nvSpPr>
            <p:cNvPr id="50" name="TextBox 49"/>
            <p:cNvSpPr txBox="1"/>
            <p:nvPr/>
          </p:nvSpPr>
          <p:spPr>
            <a:xfrm>
              <a:off x="5273547" y="4599804"/>
              <a:ext cx="3736571" cy="369332"/>
            </a:xfrm>
            <a:prstGeom prst="rect">
              <a:avLst/>
            </a:prstGeom>
            <a:noFill/>
          </p:spPr>
          <p:txBody>
            <a:bodyPr wrap="square" rtlCol="0">
              <a:spAutoFit/>
            </a:bodyPr>
            <a:lstStyle/>
            <a:p>
              <a:r>
                <a:rPr lang="en-US" altLang="ko-KR" dirty="0"/>
                <a:t>08</a:t>
              </a:r>
              <a:r>
                <a:rPr lang="ko-KR" altLang="en-US" dirty="0" smtClean="0"/>
                <a:t>연기고공</a:t>
              </a:r>
              <a:endParaRPr lang="ko-KR" altLang="en-US" dirty="0"/>
            </a:p>
          </p:txBody>
        </p:sp>
      </p:grpSp>
      <p:grpSp>
        <p:nvGrpSpPr>
          <p:cNvPr id="59" name="그룹 58"/>
          <p:cNvGrpSpPr/>
          <p:nvPr/>
        </p:nvGrpSpPr>
        <p:grpSpPr>
          <a:xfrm>
            <a:off x="3579762" y="3003499"/>
            <a:ext cx="5430357" cy="1562609"/>
            <a:chOff x="3579762" y="3003499"/>
            <a:chExt cx="5430357" cy="1562609"/>
          </a:xfrm>
        </p:grpSpPr>
        <p:cxnSp>
          <p:nvCxnSpPr>
            <p:cNvPr id="38" name="직선 연결선 37"/>
            <p:cNvCxnSpPr/>
            <p:nvPr/>
          </p:nvCxnSpPr>
          <p:spPr>
            <a:xfrm flipV="1">
              <a:off x="3579762" y="3214542"/>
              <a:ext cx="1720163"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직선 연결선 39"/>
            <p:cNvCxnSpPr>
              <a:stCxn id="26" idx="6"/>
              <a:endCxn id="37" idx="1"/>
            </p:cNvCxnSpPr>
            <p:nvPr/>
          </p:nvCxnSpPr>
          <p:spPr>
            <a:xfrm flipV="1">
              <a:off x="3712679" y="3587351"/>
              <a:ext cx="1556377" cy="3161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직선 연결선 41"/>
            <p:cNvCxnSpPr>
              <a:endCxn id="55" idx="1"/>
            </p:cNvCxnSpPr>
            <p:nvPr/>
          </p:nvCxnSpPr>
          <p:spPr>
            <a:xfrm flipV="1">
              <a:off x="3712679" y="3960132"/>
              <a:ext cx="1549632" cy="262522"/>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직선 연결선 43"/>
            <p:cNvCxnSpPr>
              <a:endCxn id="54" idx="1"/>
            </p:cNvCxnSpPr>
            <p:nvPr/>
          </p:nvCxnSpPr>
          <p:spPr>
            <a:xfrm flipV="1">
              <a:off x="3712679" y="4381442"/>
              <a:ext cx="1548857" cy="103366"/>
            </a:xfrm>
            <a:prstGeom prst="line">
              <a:avLst/>
            </a:prstGeom>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5269056" y="3402685"/>
              <a:ext cx="3736571" cy="369332"/>
            </a:xfrm>
            <a:prstGeom prst="rect">
              <a:avLst/>
            </a:prstGeom>
            <a:noFill/>
          </p:spPr>
          <p:txBody>
            <a:bodyPr wrap="square" rtlCol="0">
              <a:spAutoFit/>
            </a:bodyPr>
            <a:lstStyle/>
            <a:p>
              <a:r>
                <a:rPr lang="en-US" altLang="ko-KR" dirty="0"/>
                <a:t>05</a:t>
              </a:r>
              <a:r>
                <a:rPr lang="ko-KR" altLang="en-US" dirty="0" err="1" smtClean="0"/>
                <a:t>비아명상</a:t>
              </a:r>
              <a:endParaRPr lang="ko-KR" altLang="en-US" dirty="0"/>
            </a:p>
          </p:txBody>
        </p:sp>
        <p:sp>
          <p:nvSpPr>
            <p:cNvPr id="45" name="TextBox 44"/>
            <p:cNvSpPr txBox="1"/>
            <p:nvPr/>
          </p:nvSpPr>
          <p:spPr>
            <a:xfrm>
              <a:off x="5273548" y="3003499"/>
              <a:ext cx="3736571" cy="369332"/>
            </a:xfrm>
            <a:prstGeom prst="rect">
              <a:avLst/>
            </a:prstGeom>
            <a:noFill/>
          </p:spPr>
          <p:txBody>
            <a:bodyPr wrap="square" rtlCol="0">
              <a:spAutoFit/>
            </a:bodyPr>
            <a:lstStyle/>
            <a:p>
              <a:r>
                <a:rPr lang="en-US" altLang="ko-KR" dirty="0"/>
                <a:t>04</a:t>
              </a:r>
              <a:r>
                <a:rPr lang="ko-KR" altLang="en-US" dirty="0" smtClean="0"/>
                <a:t>지족명상</a:t>
              </a:r>
              <a:endParaRPr lang="ko-KR" altLang="en-US" dirty="0"/>
            </a:p>
          </p:txBody>
        </p:sp>
        <p:sp>
          <p:nvSpPr>
            <p:cNvPr id="54" name="TextBox 53"/>
            <p:cNvSpPr txBox="1"/>
            <p:nvPr/>
          </p:nvSpPr>
          <p:spPr>
            <a:xfrm>
              <a:off x="5261536" y="4196776"/>
              <a:ext cx="3736571" cy="369332"/>
            </a:xfrm>
            <a:prstGeom prst="rect">
              <a:avLst/>
            </a:prstGeom>
            <a:noFill/>
          </p:spPr>
          <p:txBody>
            <a:bodyPr wrap="square" rtlCol="0">
              <a:spAutoFit/>
            </a:bodyPr>
            <a:lstStyle/>
            <a:p>
              <a:r>
                <a:rPr lang="en-US" altLang="ko-KR" dirty="0"/>
                <a:t>07</a:t>
              </a:r>
              <a:r>
                <a:rPr lang="ko-KR" altLang="en-US" dirty="0" err="1"/>
                <a:t>역경계방하</a:t>
              </a:r>
              <a:r>
                <a:rPr lang="en-US" altLang="ko-KR" dirty="0"/>
                <a:t>-</a:t>
              </a:r>
              <a:r>
                <a:rPr lang="ko-KR" altLang="en-US" dirty="0" err="1" smtClean="0"/>
                <a:t>나지사명상</a:t>
              </a:r>
              <a:endParaRPr lang="ko-KR" altLang="en-US" dirty="0"/>
            </a:p>
          </p:txBody>
        </p:sp>
        <p:sp>
          <p:nvSpPr>
            <p:cNvPr id="55" name="TextBox 54"/>
            <p:cNvSpPr txBox="1"/>
            <p:nvPr/>
          </p:nvSpPr>
          <p:spPr>
            <a:xfrm>
              <a:off x="5262311" y="3775466"/>
              <a:ext cx="3736571" cy="369332"/>
            </a:xfrm>
            <a:prstGeom prst="rect">
              <a:avLst/>
            </a:prstGeom>
            <a:noFill/>
          </p:spPr>
          <p:txBody>
            <a:bodyPr wrap="square" rtlCol="0">
              <a:spAutoFit/>
            </a:bodyPr>
            <a:lstStyle/>
            <a:p>
              <a:r>
                <a:rPr lang="en-US" altLang="ko-KR" dirty="0"/>
                <a:t>06</a:t>
              </a:r>
              <a:r>
                <a:rPr lang="ko-KR" altLang="en-US" dirty="0" err="1"/>
                <a:t>탐욕방하</a:t>
              </a:r>
              <a:r>
                <a:rPr lang="en-US" altLang="ko-KR" dirty="0"/>
                <a:t>-</a:t>
              </a:r>
              <a:r>
                <a:rPr lang="ko-KR" altLang="en-US" dirty="0" smtClean="0"/>
                <a:t>죽음명상</a:t>
              </a:r>
              <a:endParaRPr lang="ko-KR" altLang="en-US" dirty="0"/>
            </a:p>
          </p:txBody>
        </p:sp>
      </p:grpSp>
    </p:spTree>
    <p:extLst>
      <p:ext uri="{BB962C8B-B14F-4D97-AF65-F5344CB8AC3E}">
        <p14:creationId xmlns:p14="http://schemas.microsoft.com/office/powerpoint/2010/main" val="2859678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Effect transition="in" filter="fade">
                                      <p:cBhvr>
                                        <p:cTn id="9" dur="1000"/>
                                        <p:tgtEl>
                                          <p:spTgt spid="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Effect transition="in" filter="fade">
                                      <p:cBhvr>
                                        <p:cTn id="14" dur="1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62"/>
                                        </p:tgtEl>
                                        <p:attrNameLst>
                                          <p:attrName>style.visibility</p:attrName>
                                        </p:attrNameLst>
                                      </p:cBhvr>
                                      <p:to>
                                        <p:strVal val="visible"/>
                                      </p:to>
                                    </p:set>
                                    <p:anim calcmode="lin" valueType="num">
                                      <p:cBhvr>
                                        <p:cTn id="26" dur="500" fill="hold"/>
                                        <p:tgtEl>
                                          <p:spTgt spid="62"/>
                                        </p:tgtEl>
                                        <p:attrNameLst>
                                          <p:attrName>ppt_w</p:attrName>
                                        </p:attrNameLst>
                                      </p:cBhvr>
                                      <p:tavLst>
                                        <p:tav tm="0">
                                          <p:val>
                                            <p:fltVal val="0"/>
                                          </p:val>
                                        </p:tav>
                                        <p:tav tm="100000">
                                          <p:val>
                                            <p:strVal val="#ppt_w"/>
                                          </p:val>
                                        </p:tav>
                                      </p:tavLst>
                                    </p:anim>
                                    <p:anim calcmode="lin" valueType="num">
                                      <p:cBhvr>
                                        <p:cTn id="27" dur="500" fill="hold"/>
                                        <p:tgtEl>
                                          <p:spTgt spid="62"/>
                                        </p:tgtEl>
                                        <p:attrNameLst>
                                          <p:attrName>ppt_h</p:attrName>
                                        </p:attrNameLst>
                                      </p:cBhvr>
                                      <p:tavLst>
                                        <p:tav tm="0">
                                          <p:val>
                                            <p:fltVal val="0"/>
                                          </p:val>
                                        </p:tav>
                                        <p:tav tm="100000">
                                          <p:val>
                                            <p:strVal val="#ppt_h"/>
                                          </p:val>
                                        </p:tav>
                                      </p:tavLst>
                                    </p:anim>
                                    <p:animEffect transition="in" filter="fade">
                                      <p:cBhvr>
                                        <p:cTn id="28" dur="500"/>
                                        <p:tgtEl>
                                          <p:spTgt spid="62"/>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500" fill="hold"/>
                                        <p:tgtEl>
                                          <p:spTgt spid="14"/>
                                        </p:tgtEl>
                                        <p:attrNameLst>
                                          <p:attrName>ppt_w</p:attrName>
                                        </p:attrNameLst>
                                      </p:cBhvr>
                                      <p:tavLst>
                                        <p:tav tm="0">
                                          <p:val>
                                            <p:fltVal val="0"/>
                                          </p:val>
                                        </p:tav>
                                        <p:tav tm="100000">
                                          <p:val>
                                            <p:strVal val="#ppt_w"/>
                                          </p:val>
                                        </p:tav>
                                      </p:tavLst>
                                    </p:anim>
                                    <p:anim calcmode="lin" valueType="num">
                                      <p:cBhvr>
                                        <p:cTn id="34" dur="500" fill="hold"/>
                                        <p:tgtEl>
                                          <p:spTgt spid="14"/>
                                        </p:tgtEl>
                                        <p:attrNameLst>
                                          <p:attrName>ppt_h</p:attrName>
                                        </p:attrNameLst>
                                      </p:cBhvr>
                                      <p:tavLst>
                                        <p:tav tm="0">
                                          <p:val>
                                            <p:fltVal val="0"/>
                                          </p:val>
                                        </p:tav>
                                        <p:tav tm="100000">
                                          <p:val>
                                            <p:strVal val="#ppt_h"/>
                                          </p:val>
                                        </p:tav>
                                      </p:tavLst>
                                    </p:anim>
                                    <p:animEffect transition="in" filter="fade">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p:cTn id="40" dur="500" fill="hold"/>
                                        <p:tgtEl>
                                          <p:spTgt spid="12"/>
                                        </p:tgtEl>
                                        <p:attrNameLst>
                                          <p:attrName>ppt_w</p:attrName>
                                        </p:attrNameLst>
                                      </p:cBhvr>
                                      <p:tavLst>
                                        <p:tav tm="0">
                                          <p:val>
                                            <p:fltVal val="0"/>
                                          </p:val>
                                        </p:tav>
                                        <p:tav tm="100000">
                                          <p:val>
                                            <p:strVal val="#ppt_w"/>
                                          </p:val>
                                        </p:tav>
                                      </p:tavLst>
                                    </p:anim>
                                    <p:anim calcmode="lin" valueType="num">
                                      <p:cBhvr>
                                        <p:cTn id="41" dur="500" fill="hold"/>
                                        <p:tgtEl>
                                          <p:spTgt spid="12"/>
                                        </p:tgtEl>
                                        <p:attrNameLst>
                                          <p:attrName>ppt_h</p:attrName>
                                        </p:attrNameLst>
                                      </p:cBhvr>
                                      <p:tavLst>
                                        <p:tav tm="0">
                                          <p:val>
                                            <p:fltVal val="0"/>
                                          </p:val>
                                        </p:tav>
                                        <p:tav tm="100000">
                                          <p:val>
                                            <p:strVal val="#ppt_h"/>
                                          </p:val>
                                        </p:tav>
                                      </p:tavLst>
                                    </p:anim>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500" fill="hold"/>
                                        <p:tgtEl>
                                          <p:spTgt spid="11"/>
                                        </p:tgtEl>
                                        <p:attrNameLst>
                                          <p:attrName>ppt_w</p:attrName>
                                        </p:attrNameLst>
                                      </p:cBhvr>
                                      <p:tavLst>
                                        <p:tav tm="0">
                                          <p:val>
                                            <p:fltVal val="0"/>
                                          </p:val>
                                        </p:tav>
                                        <p:tav tm="100000">
                                          <p:val>
                                            <p:strVal val="#ppt_w"/>
                                          </p:val>
                                        </p:tav>
                                      </p:tavLst>
                                    </p:anim>
                                    <p:anim calcmode="lin" valueType="num">
                                      <p:cBhvr>
                                        <p:cTn id="48" dur="500" fill="hold"/>
                                        <p:tgtEl>
                                          <p:spTgt spid="11"/>
                                        </p:tgtEl>
                                        <p:attrNameLst>
                                          <p:attrName>ppt_h</p:attrName>
                                        </p:attrNameLst>
                                      </p:cBhvr>
                                      <p:tavLst>
                                        <p:tav tm="0">
                                          <p:val>
                                            <p:fltVal val="0"/>
                                          </p:val>
                                        </p:tav>
                                        <p:tav tm="100000">
                                          <p:val>
                                            <p:strVal val="#ppt_h"/>
                                          </p:val>
                                        </p:tav>
                                      </p:tavLst>
                                    </p:anim>
                                    <p:animEffect transition="in" filter="fade">
                                      <p:cBhvr>
                                        <p:cTn id="49" dur="500"/>
                                        <p:tgtEl>
                                          <p:spTgt spid="11"/>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27"/>
                                        </p:tgtEl>
                                        <p:attrNameLst>
                                          <p:attrName>style.visibility</p:attrName>
                                        </p:attrNameLst>
                                      </p:cBhvr>
                                      <p:to>
                                        <p:strVal val="visible"/>
                                      </p:to>
                                    </p:set>
                                    <p:anim calcmode="lin" valueType="num">
                                      <p:cBhvr>
                                        <p:cTn id="54" dur="500" fill="hold"/>
                                        <p:tgtEl>
                                          <p:spTgt spid="27"/>
                                        </p:tgtEl>
                                        <p:attrNameLst>
                                          <p:attrName>ppt_w</p:attrName>
                                        </p:attrNameLst>
                                      </p:cBhvr>
                                      <p:tavLst>
                                        <p:tav tm="0">
                                          <p:val>
                                            <p:fltVal val="0"/>
                                          </p:val>
                                        </p:tav>
                                        <p:tav tm="100000">
                                          <p:val>
                                            <p:strVal val="#ppt_w"/>
                                          </p:val>
                                        </p:tav>
                                      </p:tavLst>
                                    </p:anim>
                                    <p:anim calcmode="lin" valueType="num">
                                      <p:cBhvr>
                                        <p:cTn id="55" dur="500" fill="hold"/>
                                        <p:tgtEl>
                                          <p:spTgt spid="27"/>
                                        </p:tgtEl>
                                        <p:attrNameLst>
                                          <p:attrName>ppt_h</p:attrName>
                                        </p:attrNameLst>
                                      </p:cBhvr>
                                      <p:tavLst>
                                        <p:tav tm="0">
                                          <p:val>
                                            <p:fltVal val="0"/>
                                          </p:val>
                                        </p:tav>
                                        <p:tav tm="100000">
                                          <p:val>
                                            <p:strVal val="#ppt_h"/>
                                          </p:val>
                                        </p:tav>
                                      </p:tavLst>
                                    </p:anim>
                                    <p:animEffect transition="in" filter="fade">
                                      <p:cBhvr>
                                        <p:cTn id="56" dur="500"/>
                                        <p:tgtEl>
                                          <p:spTgt spid="27"/>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26"/>
                                        </p:tgtEl>
                                        <p:attrNameLst>
                                          <p:attrName>style.visibility</p:attrName>
                                        </p:attrNameLst>
                                      </p:cBhvr>
                                      <p:to>
                                        <p:strVal val="visible"/>
                                      </p:to>
                                    </p:set>
                                    <p:anim calcmode="lin" valueType="num">
                                      <p:cBhvr>
                                        <p:cTn id="61" dur="500" fill="hold"/>
                                        <p:tgtEl>
                                          <p:spTgt spid="26"/>
                                        </p:tgtEl>
                                        <p:attrNameLst>
                                          <p:attrName>ppt_w</p:attrName>
                                        </p:attrNameLst>
                                      </p:cBhvr>
                                      <p:tavLst>
                                        <p:tav tm="0">
                                          <p:val>
                                            <p:fltVal val="0"/>
                                          </p:val>
                                        </p:tav>
                                        <p:tav tm="100000">
                                          <p:val>
                                            <p:strVal val="#ppt_w"/>
                                          </p:val>
                                        </p:tav>
                                      </p:tavLst>
                                    </p:anim>
                                    <p:anim calcmode="lin" valueType="num">
                                      <p:cBhvr>
                                        <p:cTn id="62" dur="500" fill="hold"/>
                                        <p:tgtEl>
                                          <p:spTgt spid="26"/>
                                        </p:tgtEl>
                                        <p:attrNameLst>
                                          <p:attrName>ppt_h</p:attrName>
                                        </p:attrNameLst>
                                      </p:cBhvr>
                                      <p:tavLst>
                                        <p:tav tm="0">
                                          <p:val>
                                            <p:fltVal val="0"/>
                                          </p:val>
                                        </p:tav>
                                        <p:tav tm="100000">
                                          <p:val>
                                            <p:strVal val="#ppt_h"/>
                                          </p:val>
                                        </p:tav>
                                      </p:tavLst>
                                    </p:anim>
                                    <p:animEffect transition="in" filter="fade">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25"/>
                                        </p:tgtEl>
                                        <p:attrNameLst>
                                          <p:attrName>style.visibility</p:attrName>
                                        </p:attrNameLst>
                                      </p:cBhvr>
                                      <p:to>
                                        <p:strVal val="visible"/>
                                      </p:to>
                                    </p:set>
                                    <p:anim calcmode="lin" valueType="num">
                                      <p:cBhvr>
                                        <p:cTn id="68" dur="500" fill="hold"/>
                                        <p:tgtEl>
                                          <p:spTgt spid="25"/>
                                        </p:tgtEl>
                                        <p:attrNameLst>
                                          <p:attrName>ppt_w</p:attrName>
                                        </p:attrNameLst>
                                      </p:cBhvr>
                                      <p:tavLst>
                                        <p:tav tm="0">
                                          <p:val>
                                            <p:fltVal val="0"/>
                                          </p:val>
                                        </p:tav>
                                        <p:tav tm="100000">
                                          <p:val>
                                            <p:strVal val="#ppt_w"/>
                                          </p:val>
                                        </p:tav>
                                      </p:tavLst>
                                    </p:anim>
                                    <p:anim calcmode="lin" valueType="num">
                                      <p:cBhvr>
                                        <p:cTn id="69" dur="500" fill="hold"/>
                                        <p:tgtEl>
                                          <p:spTgt spid="25"/>
                                        </p:tgtEl>
                                        <p:attrNameLst>
                                          <p:attrName>ppt_h</p:attrName>
                                        </p:attrNameLst>
                                      </p:cBhvr>
                                      <p:tavLst>
                                        <p:tav tm="0">
                                          <p:val>
                                            <p:fltVal val="0"/>
                                          </p:val>
                                        </p:tav>
                                        <p:tav tm="100000">
                                          <p:val>
                                            <p:strVal val="#ppt_h"/>
                                          </p:val>
                                        </p:tav>
                                      </p:tavLst>
                                    </p:anim>
                                    <p:animEffect transition="in" filter="fade">
                                      <p:cBhvr>
                                        <p:cTn id="70" dur="500"/>
                                        <p:tgtEl>
                                          <p:spTgt spid="25"/>
                                        </p:tgtEl>
                                      </p:cBhvr>
                                    </p:animEffec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 calcmode="lin" valueType="num">
                                      <p:cBhvr>
                                        <p:cTn id="75" dur="500" fill="hold"/>
                                        <p:tgtEl>
                                          <p:spTgt spid="24"/>
                                        </p:tgtEl>
                                        <p:attrNameLst>
                                          <p:attrName>ppt_w</p:attrName>
                                        </p:attrNameLst>
                                      </p:cBhvr>
                                      <p:tavLst>
                                        <p:tav tm="0">
                                          <p:val>
                                            <p:fltVal val="0"/>
                                          </p:val>
                                        </p:tav>
                                        <p:tav tm="100000">
                                          <p:val>
                                            <p:strVal val="#ppt_w"/>
                                          </p:val>
                                        </p:tav>
                                      </p:tavLst>
                                    </p:anim>
                                    <p:anim calcmode="lin" valueType="num">
                                      <p:cBhvr>
                                        <p:cTn id="76" dur="500" fill="hold"/>
                                        <p:tgtEl>
                                          <p:spTgt spid="24"/>
                                        </p:tgtEl>
                                        <p:attrNameLst>
                                          <p:attrName>ppt_h</p:attrName>
                                        </p:attrNameLst>
                                      </p:cBhvr>
                                      <p:tavLst>
                                        <p:tav tm="0">
                                          <p:val>
                                            <p:fltVal val="0"/>
                                          </p:val>
                                        </p:tav>
                                        <p:tav tm="100000">
                                          <p:val>
                                            <p:strVal val="#ppt_h"/>
                                          </p:val>
                                        </p:tav>
                                      </p:tavLst>
                                    </p:anim>
                                    <p:animEffect transition="in" filter="fade">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grpId="0" nodeType="clickEffect">
                                  <p:stCondLst>
                                    <p:cond delay="0"/>
                                  </p:stCondLst>
                                  <p:childTnLst>
                                    <p:set>
                                      <p:cBhvr>
                                        <p:cTn id="81" dur="1" fill="hold">
                                          <p:stCondLst>
                                            <p:cond delay="0"/>
                                          </p:stCondLst>
                                        </p:cTn>
                                        <p:tgtEl>
                                          <p:spTgt spid="8"/>
                                        </p:tgtEl>
                                        <p:attrNameLst>
                                          <p:attrName>style.visibility</p:attrName>
                                        </p:attrNameLst>
                                      </p:cBhvr>
                                      <p:to>
                                        <p:strVal val="visible"/>
                                      </p:to>
                                    </p:set>
                                    <p:anim calcmode="lin" valueType="num">
                                      <p:cBhvr>
                                        <p:cTn id="82" dur="500" fill="hold"/>
                                        <p:tgtEl>
                                          <p:spTgt spid="8"/>
                                        </p:tgtEl>
                                        <p:attrNameLst>
                                          <p:attrName>ppt_w</p:attrName>
                                        </p:attrNameLst>
                                      </p:cBhvr>
                                      <p:tavLst>
                                        <p:tav tm="0">
                                          <p:val>
                                            <p:fltVal val="0"/>
                                          </p:val>
                                        </p:tav>
                                        <p:tav tm="100000">
                                          <p:val>
                                            <p:strVal val="#ppt_w"/>
                                          </p:val>
                                        </p:tav>
                                      </p:tavLst>
                                    </p:anim>
                                    <p:anim calcmode="lin" valueType="num">
                                      <p:cBhvr>
                                        <p:cTn id="83" dur="500" fill="hold"/>
                                        <p:tgtEl>
                                          <p:spTgt spid="8"/>
                                        </p:tgtEl>
                                        <p:attrNameLst>
                                          <p:attrName>ppt_h</p:attrName>
                                        </p:attrNameLst>
                                      </p:cBhvr>
                                      <p:tavLst>
                                        <p:tav tm="0">
                                          <p:val>
                                            <p:fltVal val="0"/>
                                          </p:val>
                                        </p:tav>
                                        <p:tav tm="100000">
                                          <p:val>
                                            <p:strVal val="#ppt_h"/>
                                          </p:val>
                                        </p:tav>
                                      </p:tavLst>
                                    </p:anim>
                                    <p:animEffect transition="in" filter="fade">
                                      <p:cBhvr>
                                        <p:cTn id="84" dur="500"/>
                                        <p:tgtEl>
                                          <p:spTgt spid="8"/>
                                        </p:tgtEl>
                                      </p:cBhvr>
                                    </p:animEffect>
                                  </p:childTnLst>
                                </p:cTn>
                              </p:par>
                            </p:childTnLst>
                          </p:cTn>
                        </p:par>
                      </p:childTnLst>
                    </p:cTn>
                  </p:par>
                  <p:par>
                    <p:cTn id="85" fill="hold">
                      <p:stCondLst>
                        <p:cond delay="indefinite"/>
                      </p:stCondLst>
                      <p:childTnLst>
                        <p:par>
                          <p:cTn id="86" fill="hold">
                            <p:stCondLst>
                              <p:cond delay="0"/>
                            </p:stCondLst>
                            <p:childTnLst>
                              <p:par>
                                <p:cTn id="87" presetID="53" presetClass="entr" presetSubtype="16" fill="hold" grpId="0" nodeType="clickEffect">
                                  <p:stCondLst>
                                    <p:cond delay="0"/>
                                  </p:stCondLst>
                                  <p:childTnLst>
                                    <p:set>
                                      <p:cBhvr>
                                        <p:cTn id="88" dur="1" fill="hold">
                                          <p:stCondLst>
                                            <p:cond delay="0"/>
                                          </p:stCondLst>
                                        </p:cTn>
                                        <p:tgtEl>
                                          <p:spTgt spid="23"/>
                                        </p:tgtEl>
                                        <p:attrNameLst>
                                          <p:attrName>style.visibility</p:attrName>
                                        </p:attrNameLst>
                                      </p:cBhvr>
                                      <p:to>
                                        <p:strVal val="visible"/>
                                      </p:to>
                                    </p:set>
                                    <p:anim calcmode="lin" valueType="num">
                                      <p:cBhvr>
                                        <p:cTn id="89" dur="500" fill="hold"/>
                                        <p:tgtEl>
                                          <p:spTgt spid="23"/>
                                        </p:tgtEl>
                                        <p:attrNameLst>
                                          <p:attrName>ppt_w</p:attrName>
                                        </p:attrNameLst>
                                      </p:cBhvr>
                                      <p:tavLst>
                                        <p:tav tm="0">
                                          <p:val>
                                            <p:fltVal val="0"/>
                                          </p:val>
                                        </p:tav>
                                        <p:tav tm="100000">
                                          <p:val>
                                            <p:strVal val="#ppt_w"/>
                                          </p:val>
                                        </p:tav>
                                      </p:tavLst>
                                    </p:anim>
                                    <p:anim calcmode="lin" valueType="num">
                                      <p:cBhvr>
                                        <p:cTn id="90" dur="500" fill="hold"/>
                                        <p:tgtEl>
                                          <p:spTgt spid="23"/>
                                        </p:tgtEl>
                                        <p:attrNameLst>
                                          <p:attrName>ppt_h</p:attrName>
                                        </p:attrNameLst>
                                      </p:cBhvr>
                                      <p:tavLst>
                                        <p:tav tm="0">
                                          <p:val>
                                            <p:fltVal val="0"/>
                                          </p:val>
                                        </p:tav>
                                        <p:tav tm="100000">
                                          <p:val>
                                            <p:strVal val="#ppt_h"/>
                                          </p:val>
                                        </p:tav>
                                      </p:tavLst>
                                    </p:anim>
                                    <p:animEffect transition="in" filter="fade">
                                      <p:cBhvr>
                                        <p:cTn id="91" dur="500"/>
                                        <p:tgtEl>
                                          <p:spTgt spid="23"/>
                                        </p:tgtEl>
                                      </p:cBhvr>
                                    </p:animEffect>
                                  </p:childTnLst>
                                </p:cTn>
                              </p:par>
                            </p:childTnLst>
                          </p:cTn>
                        </p:par>
                      </p:childTnLst>
                    </p:cTn>
                  </p:par>
                  <p:par>
                    <p:cTn id="92" fill="hold">
                      <p:stCondLst>
                        <p:cond delay="indefinite"/>
                      </p:stCondLst>
                      <p:childTnLst>
                        <p:par>
                          <p:cTn id="93" fill="hold">
                            <p:stCondLst>
                              <p:cond delay="0"/>
                            </p:stCondLst>
                            <p:childTnLst>
                              <p:par>
                                <p:cTn id="94" presetID="53" presetClass="entr" presetSubtype="16" fill="hold" grpId="0" nodeType="clickEffect">
                                  <p:stCondLst>
                                    <p:cond delay="0"/>
                                  </p:stCondLst>
                                  <p:childTnLst>
                                    <p:set>
                                      <p:cBhvr>
                                        <p:cTn id="95" dur="1" fill="hold">
                                          <p:stCondLst>
                                            <p:cond delay="0"/>
                                          </p:stCondLst>
                                        </p:cTn>
                                        <p:tgtEl>
                                          <p:spTgt spid="29"/>
                                        </p:tgtEl>
                                        <p:attrNameLst>
                                          <p:attrName>style.visibility</p:attrName>
                                        </p:attrNameLst>
                                      </p:cBhvr>
                                      <p:to>
                                        <p:strVal val="visible"/>
                                      </p:to>
                                    </p:set>
                                    <p:anim calcmode="lin" valueType="num">
                                      <p:cBhvr>
                                        <p:cTn id="96" dur="500" fill="hold"/>
                                        <p:tgtEl>
                                          <p:spTgt spid="29"/>
                                        </p:tgtEl>
                                        <p:attrNameLst>
                                          <p:attrName>ppt_w</p:attrName>
                                        </p:attrNameLst>
                                      </p:cBhvr>
                                      <p:tavLst>
                                        <p:tav tm="0">
                                          <p:val>
                                            <p:fltVal val="0"/>
                                          </p:val>
                                        </p:tav>
                                        <p:tav tm="100000">
                                          <p:val>
                                            <p:strVal val="#ppt_w"/>
                                          </p:val>
                                        </p:tav>
                                      </p:tavLst>
                                    </p:anim>
                                    <p:anim calcmode="lin" valueType="num">
                                      <p:cBhvr>
                                        <p:cTn id="97" dur="500" fill="hold"/>
                                        <p:tgtEl>
                                          <p:spTgt spid="29"/>
                                        </p:tgtEl>
                                        <p:attrNameLst>
                                          <p:attrName>ppt_h</p:attrName>
                                        </p:attrNameLst>
                                      </p:cBhvr>
                                      <p:tavLst>
                                        <p:tav tm="0">
                                          <p:val>
                                            <p:fltVal val="0"/>
                                          </p:val>
                                        </p:tav>
                                        <p:tav tm="100000">
                                          <p:val>
                                            <p:strVal val="#ppt_h"/>
                                          </p:val>
                                        </p:tav>
                                      </p:tavLst>
                                    </p:anim>
                                    <p:animEffect transition="in" filter="fade">
                                      <p:cBhvr>
                                        <p:cTn id="98" dur="500"/>
                                        <p:tgtEl>
                                          <p:spTgt spid="29"/>
                                        </p:tgtEl>
                                      </p:cBhvr>
                                    </p:animEffect>
                                  </p:childTnLst>
                                </p:cTn>
                              </p:par>
                            </p:childTnLst>
                          </p:cTn>
                        </p:par>
                      </p:childTnLst>
                    </p:cTn>
                  </p:par>
                  <p:par>
                    <p:cTn id="99" fill="hold">
                      <p:stCondLst>
                        <p:cond delay="indefinite"/>
                      </p:stCondLst>
                      <p:childTnLst>
                        <p:par>
                          <p:cTn id="100" fill="hold">
                            <p:stCondLst>
                              <p:cond delay="0"/>
                            </p:stCondLst>
                            <p:childTnLst>
                              <p:par>
                                <p:cTn id="101" presetID="53" presetClass="entr" presetSubtype="16" fill="hold" grpId="0" nodeType="clickEffect">
                                  <p:stCondLst>
                                    <p:cond delay="0"/>
                                  </p:stCondLst>
                                  <p:childTnLst>
                                    <p:set>
                                      <p:cBhvr>
                                        <p:cTn id="102" dur="1" fill="hold">
                                          <p:stCondLst>
                                            <p:cond delay="0"/>
                                          </p:stCondLst>
                                        </p:cTn>
                                        <p:tgtEl>
                                          <p:spTgt spid="31"/>
                                        </p:tgtEl>
                                        <p:attrNameLst>
                                          <p:attrName>style.visibility</p:attrName>
                                        </p:attrNameLst>
                                      </p:cBhvr>
                                      <p:to>
                                        <p:strVal val="visible"/>
                                      </p:to>
                                    </p:set>
                                    <p:anim calcmode="lin" valueType="num">
                                      <p:cBhvr>
                                        <p:cTn id="103" dur="500" fill="hold"/>
                                        <p:tgtEl>
                                          <p:spTgt spid="31"/>
                                        </p:tgtEl>
                                        <p:attrNameLst>
                                          <p:attrName>ppt_w</p:attrName>
                                        </p:attrNameLst>
                                      </p:cBhvr>
                                      <p:tavLst>
                                        <p:tav tm="0">
                                          <p:val>
                                            <p:fltVal val="0"/>
                                          </p:val>
                                        </p:tav>
                                        <p:tav tm="100000">
                                          <p:val>
                                            <p:strVal val="#ppt_w"/>
                                          </p:val>
                                        </p:tav>
                                      </p:tavLst>
                                    </p:anim>
                                    <p:anim calcmode="lin" valueType="num">
                                      <p:cBhvr>
                                        <p:cTn id="104" dur="500" fill="hold"/>
                                        <p:tgtEl>
                                          <p:spTgt spid="31"/>
                                        </p:tgtEl>
                                        <p:attrNameLst>
                                          <p:attrName>ppt_h</p:attrName>
                                        </p:attrNameLst>
                                      </p:cBhvr>
                                      <p:tavLst>
                                        <p:tav tm="0">
                                          <p:val>
                                            <p:fltVal val="0"/>
                                          </p:val>
                                        </p:tav>
                                        <p:tav tm="100000">
                                          <p:val>
                                            <p:strVal val="#ppt_h"/>
                                          </p:val>
                                        </p:tav>
                                      </p:tavLst>
                                    </p:anim>
                                    <p:animEffect transition="in" filter="fade">
                                      <p:cBhvr>
                                        <p:cTn id="105" dur="500"/>
                                        <p:tgtEl>
                                          <p:spTgt spid="31"/>
                                        </p:tgtEl>
                                      </p:cBhvr>
                                    </p:animEffect>
                                  </p:childTnLst>
                                </p:cTn>
                              </p:par>
                            </p:childTnLst>
                          </p:cTn>
                        </p:par>
                      </p:childTnLst>
                    </p:cTn>
                  </p:par>
                  <p:par>
                    <p:cTn id="106" fill="hold">
                      <p:stCondLst>
                        <p:cond delay="indefinite"/>
                      </p:stCondLst>
                      <p:childTnLst>
                        <p:par>
                          <p:cTn id="107" fill="hold">
                            <p:stCondLst>
                              <p:cond delay="0"/>
                            </p:stCondLst>
                            <p:childTnLst>
                              <p:par>
                                <p:cTn id="108" presetID="53" presetClass="entr" presetSubtype="16" fill="hold" grpId="0" nodeType="clickEffect">
                                  <p:stCondLst>
                                    <p:cond delay="0"/>
                                  </p:stCondLst>
                                  <p:childTnLst>
                                    <p:set>
                                      <p:cBhvr>
                                        <p:cTn id="109" dur="1" fill="hold">
                                          <p:stCondLst>
                                            <p:cond delay="0"/>
                                          </p:stCondLst>
                                        </p:cTn>
                                        <p:tgtEl>
                                          <p:spTgt spid="33"/>
                                        </p:tgtEl>
                                        <p:attrNameLst>
                                          <p:attrName>style.visibility</p:attrName>
                                        </p:attrNameLst>
                                      </p:cBhvr>
                                      <p:to>
                                        <p:strVal val="visible"/>
                                      </p:to>
                                    </p:set>
                                    <p:anim calcmode="lin" valueType="num">
                                      <p:cBhvr>
                                        <p:cTn id="110" dur="500" fill="hold"/>
                                        <p:tgtEl>
                                          <p:spTgt spid="33"/>
                                        </p:tgtEl>
                                        <p:attrNameLst>
                                          <p:attrName>ppt_w</p:attrName>
                                        </p:attrNameLst>
                                      </p:cBhvr>
                                      <p:tavLst>
                                        <p:tav tm="0">
                                          <p:val>
                                            <p:fltVal val="0"/>
                                          </p:val>
                                        </p:tav>
                                        <p:tav tm="100000">
                                          <p:val>
                                            <p:strVal val="#ppt_w"/>
                                          </p:val>
                                        </p:tav>
                                      </p:tavLst>
                                    </p:anim>
                                    <p:anim calcmode="lin" valueType="num">
                                      <p:cBhvr>
                                        <p:cTn id="111" dur="500" fill="hold"/>
                                        <p:tgtEl>
                                          <p:spTgt spid="33"/>
                                        </p:tgtEl>
                                        <p:attrNameLst>
                                          <p:attrName>ppt_h</p:attrName>
                                        </p:attrNameLst>
                                      </p:cBhvr>
                                      <p:tavLst>
                                        <p:tav tm="0">
                                          <p:val>
                                            <p:fltVal val="0"/>
                                          </p:val>
                                        </p:tav>
                                        <p:tav tm="100000">
                                          <p:val>
                                            <p:strVal val="#ppt_h"/>
                                          </p:val>
                                        </p:tav>
                                      </p:tavLst>
                                    </p:anim>
                                    <p:animEffect transition="in" filter="fade">
                                      <p:cBhvr>
                                        <p:cTn id="112" dur="500"/>
                                        <p:tgtEl>
                                          <p:spTgt spid="33"/>
                                        </p:tgtEl>
                                      </p:cBhvr>
                                    </p:animEffect>
                                  </p:childTnLst>
                                </p:cTn>
                              </p:par>
                            </p:childTnLst>
                          </p:cTn>
                        </p:par>
                      </p:childTnLst>
                    </p:cTn>
                  </p:par>
                  <p:par>
                    <p:cTn id="113" fill="hold">
                      <p:stCondLst>
                        <p:cond delay="indefinite"/>
                      </p:stCondLst>
                      <p:childTnLst>
                        <p:par>
                          <p:cTn id="114" fill="hold">
                            <p:stCondLst>
                              <p:cond delay="0"/>
                            </p:stCondLst>
                            <p:childTnLst>
                              <p:par>
                                <p:cTn id="115" presetID="53" presetClass="entr" presetSubtype="16" fill="hold" grpId="0" nodeType="clickEffect">
                                  <p:stCondLst>
                                    <p:cond delay="0"/>
                                  </p:stCondLst>
                                  <p:childTnLst>
                                    <p:set>
                                      <p:cBhvr>
                                        <p:cTn id="116" dur="1" fill="hold">
                                          <p:stCondLst>
                                            <p:cond delay="0"/>
                                          </p:stCondLst>
                                        </p:cTn>
                                        <p:tgtEl>
                                          <p:spTgt spid="3"/>
                                        </p:tgtEl>
                                        <p:attrNameLst>
                                          <p:attrName>style.visibility</p:attrName>
                                        </p:attrNameLst>
                                      </p:cBhvr>
                                      <p:to>
                                        <p:strVal val="visible"/>
                                      </p:to>
                                    </p:set>
                                    <p:anim calcmode="lin" valueType="num">
                                      <p:cBhvr>
                                        <p:cTn id="117" dur="2000" fill="hold"/>
                                        <p:tgtEl>
                                          <p:spTgt spid="3"/>
                                        </p:tgtEl>
                                        <p:attrNameLst>
                                          <p:attrName>ppt_w</p:attrName>
                                        </p:attrNameLst>
                                      </p:cBhvr>
                                      <p:tavLst>
                                        <p:tav tm="0">
                                          <p:val>
                                            <p:fltVal val="0"/>
                                          </p:val>
                                        </p:tav>
                                        <p:tav tm="100000">
                                          <p:val>
                                            <p:strVal val="#ppt_w"/>
                                          </p:val>
                                        </p:tav>
                                      </p:tavLst>
                                    </p:anim>
                                    <p:anim calcmode="lin" valueType="num">
                                      <p:cBhvr>
                                        <p:cTn id="118" dur="2000" fill="hold"/>
                                        <p:tgtEl>
                                          <p:spTgt spid="3"/>
                                        </p:tgtEl>
                                        <p:attrNameLst>
                                          <p:attrName>ppt_h</p:attrName>
                                        </p:attrNameLst>
                                      </p:cBhvr>
                                      <p:tavLst>
                                        <p:tav tm="0">
                                          <p:val>
                                            <p:fltVal val="0"/>
                                          </p:val>
                                        </p:tav>
                                        <p:tav tm="100000">
                                          <p:val>
                                            <p:strVal val="#ppt_h"/>
                                          </p:val>
                                        </p:tav>
                                      </p:tavLst>
                                    </p:anim>
                                    <p:animEffect transition="in" filter="fade">
                                      <p:cBhvr>
                                        <p:cTn id="119" dur="2000"/>
                                        <p:tgtEl>
                                          <p:spTgt spid="3"/>
                                        </p:tgtEl>
                                      </p:cBhvr>
                                    </p:animEffect>
                                  </p:childTnLst>
                                </p:cTn>
                              </p:par>
                            </p:childTnLst>
                          </p:cTn>
                        </p:par>
                      </p:childTnLst>
                    </p:cTn>
                  </p:par>
                  <p:par>
                    <p:cTn id="120" fill="hold">
                      <p:stCondLst>
                        <p:cond delay="indefinite"/>
                      </p:stCondLst>
                      <p:childTnLst>
                        <p:par>
                          <p:cTn id="121" fill="hold">
                            <p:stCondLst>
                              <p:cond delay="0"/>
                            </p:stCondLst>
                            <p:childTnLst>
                              <p:par>
                                <p:cTn id="122" presetID="53" presetClass="entr" presetSubtype="16" fill="hold" nodeType="clickEffect">
                                  <p:stCondLst>
                                    <p:cond delay="0"/>
                                  </p:stCondLst>
                                  <p:childTnLst>
                                    <p:set>
                                      <p:cBhvr>
                                        <p:cTn id="123" dur="1" fill="hold">
                                          <p:stCondLst>
                                            <p:cond delay="0"/>
                                          </p:stCondLst>
                                        </p:cTn>
                                        <p:tgtEl>
                                          <p:spTgt spid="57"/>
                                        </p:tgtEl>
                                        <p:attrNameLst>
                                          <p:attrName>style.visibility</p:attrName>
                                        </p:attrNameLst>
                                      </p:cBhvr>
                                      <p:to>
                                        <p:strVal val="visible"/>
                                      </p:to>
                                    </p:set>
                                    <p:anim calcmode="lin" valueType="num">
                                      <p:cBhvr>
                                        <p:cTn id="124" dur="500" fill="hold"/>
                                        <p:tgtEl>
                                          <p:spTgt spid="57"/>
                                        </p:tgtEl>
                                        <p:attrNameLst>
                                          <p:attrName>ppt_w</p:attrName>
                                        </p:attrNameLst>
                                      </p:cBhvr>
                                      <p:tavLst>
                                        <p:tav tm="0">
                                          <p:val>
                                            <p:fltVal val="0"/>
                                          </p:val>
                                        </p:tav>
                                        <p:tav tm="100000">
                                          <p:val>
                                            <p:strVal val="#ppt_w"/>
                                          </p:val>
                                        </p:tav>
                                      </p:tavLst>
                                    </p:anim>
                                    <p:anim calcmode="lin" valueType="num">
                                      <p:cBhvr>
                                        <p:cTn id="125" dur="500" fill="hold"/>
                                        <p:tgtEl>
                                          <p:spTgt spid="57"/>
                                        </p:tgtEl>
                                        <p:attrNameLst>
                                          <p:attrName>ppt_h</p:attrName>
                                        </p:attrNameLst>
                                      </p:cBhvr>
                                      <p:tavLst>
                                        <p:tav tm="0">
                                          <p:val>
                                            <p:fltVal val="0"/>
                                          </p:val>
                                        </p:tav>
                                        <p:tav tm="100000">
                                          <p:val>
                                            <p:strVal val="#ppt_h"/>
                                          </p:val>
                                        </p:tav>
                                      </p:tavLst>
                                    </p:anim>
                                    <p:animEffect transition="in" filter="fade">
                                      <p:cBhvr>
                                        <p:cTn id="126" dur="500"/>
                                        <p:tgtEl>
                                          <p:spTgt spid="57"/>
                                        </p:tgtEl>
                                      </p:cBhvr>
                                    </p:animEffect>
                                  </p:childTnLst>
                                </p:cTn>
                              </p:par>
                            </p:childTnLst>
                          </p:cTn>
                        </p:par>
                      </p:childTnLst>
                    </p:cTn>
                  </p:par>
                  <p:par>
                    <p:cTn id="127" fill="hold">
                      <p:stCondLst>
                        <p:cond delay="indefinite"/>
                      </p:stCondLst>
                      <p:childTnLst>
                        <p:par>
                          <p:cTn id="128" fill="hold">
                            <p:stCondLst>
                              <p:cond delay="0"/>
                            </p:stCondLst>
                            <p:childTnLst>
                              <p:par>
                                <p:cTn id="129" presetID="53" presetClass="entr" presetSubtype="16" fill="hold" nodeType="clickEffect">
                                  <p:stCondLst>
                                    <p:cond delay="0"/>
                                  </p:stCondLst>
                                  <p:childTnLst>
                                    <p:set>
                                      <p:cBhvr>
                                        <p:cTn id="130" dur="1" fill="hold">
                                          <p:stCondLst>
                                            <p:cond delay="0"/>
                                          </p:stCondLst>
                                        </p:cTn>
                                        <p:tgtEl>
                                          <p:spTgt spid="58"/>
                                        </p:tgtEl>
                                        <p:attrNameLst>
                                          <p:attrName>style.visibility</p:attrName>
                                        </p:attrNameLst>
                                      </p:cBhvr>
                                      <p:to>
                                        <p:strVal val="visible"/>
                                      </p:to>
                                    </p:set>
                                    <p:anim calcmode="lin" valueType="num">
                                      <p:cBhvr>
                                        <p:cTn id="131" dur="500" fill="hold"/>
                                        <p:tgtEl>
                                          <p:spTgt spid="58"/>
                                        </p:tgtEl>
                                        <p:attrNameLst>
                                          <p:attrName>ppt_w</p:attrName>
                                        </p:attrNameLst>
                                      </p:cBhvr>
                                      <p:tavLst>
                                        <p:tav tm="0">
                                          <p:val>
                                            <p:fltVal val="0"/>
                                          </p:val>
                                        </p:tav>
                                        <p:tav tm="100000">
                                          <p:val>
                                            <p:strVal val="#ppt_w"/>
                                          </p:val>
                                        </p:tav>
                                      </p:tavLst>
                                    </p:anim>
                                    <p:anim calcmode="lin" valueType="num">
                                      <p:cBhvr>
                                        <p:cTn id="132" dur="500" fill="hold"/>
                                        <p:tgtEl>
                                          <p:spTgt spid="58"/>
                                        </p:tgtEl>
                                        <p:attrNameLst>
                                          <p:attrName>ppt_h</p:attrName>
                                        </p:attrNameLst>
                                      </p:cBhvr>
                                      <p:tavLst>
                                        <p:tav tm="0">
                                          <p:val>
                                            <p:fltVal val="0"/>
                                          </p:val>
                                        </p:tav>
                                        <p:tav tm="100000">
                                          <p:val>
                                            <p:strVal val="#ppt_h"/>
                                          </p:val>
                                        </p:tav>
                                      </p:tavLst>
                                    </p:anim>
                                    <p:animEffect transition="in" filter="fade">
                                      <p:cBhvr>
                                        <p:cTn id="133" dur="500"/>
                                        <p:tgtEl>
                                          <p:spTgt spid="58"/>
                                        </p:tgtEl>
                                      </p:cBhvr>
                                    </p:animEffect>
                                  </p:childTnLst>
                                </p:cTn>
                              </p:par>
                            </p:childTnLst>
                          </p:cTn>
                        </p:par>
                      </p:childTnLst>
                    </p:cTn>
                  </p:par>
                  <p:par>
                    <p:cTn id="134" fill="hold">
                      <p:stCondLst>
                        <p:cond delay="indefinite"/>
                      </p:stCondLst>
                      <p:childTnLst>
                        <p:par>
                          <p:cTn id="135" fill="hold">
                            <p:stCondLst>
                              <p:cond delay="0"/>
                            </p:stCondLst>
                            <p:childTnLst>
                              <p:par>
                                <p:cTn id="136" presetID="53" presetClass="entr" presetSubtype="16" fill="hold" nodeType="clickEffect">
                                  <p:stCondLst>
                                    <p:cond delay="0"/>
                                  </p:stCondLst>
                                  <p:childTnLst>
                                    <p:set>
                                      <p:cBhvr>
                                        <p:cTn id="137" dur="1" fill="hold">
                                          <p:stCondLst>
                                            <p:cond delay="0"/>
                                          </p:stCondLst>
                                        </p:cTn>
                                        <p:tgtEl>
                                          <p:spTgt spid="59"/>
                                        </p:tgtEl>
                                        <p:attrNameLst>
                                          <p:attrName>style.visibility</p:attrName>
                                        </p:attrNameLst>
                                      </p:cBhvr>
                                      <p:to>
                                        <p:strVal val="visible"/>
                                      </p:to>
                                    </p:set>
                                    <p:anim calcmode="lin" valueType="num">
                                      <p:cBhvr>
                                        <p:cTn id="138" dur="500" fill="hold"/>
                                        <p:tgtEl>
                                          <p:spTgt spid="59"/>
                                        </p:tgtEl>
                                        <p:attrNameLst>
                                          <p:attrName>ppt_w</p:attrName>
                                        </p:attrNameLst>
                                      </p:cBhvr>
                                      <p:tavLst>
                                        <p:tav tm="0">
                                          <p:val>
                                            <p:fltVal val="0"/>
                                          </p:val>
                                        </p:tav>
                                        <p:tav tm="100000">
                                          <p:val>
                                            <p:strVal val="#ppt_w"/>
                                          </p:val>
                                        </p:tav>
                                      </p:tavLst>
                                    </p:anim>
                                    <p:anim calcmode="lin" valueType="num">
                                      <p:cBhvr>
                                        <p:cTn id="139" dur="500" fill="hold"/>
                                        <p:tgtEl>
                                          <p:spTgt spid="59"/>
                                        </p:tgtEl>
                                        <p:attrNameLst>
                                          <p:attrName>ppt_h</p:attrName>
                                        </p:attrNameLst>
                                      </p:cBhvr>
                                      <p:tavLst>
                                        <p:tav tm="0">
                                          <p:val>
                                            <p:fltVal val="0"/>
                                          </p:val>
                                        </p:tav>
                                        <p:tav tm="100000">
                                          <p:val>
                                            <p:strVal val="#ppt_h"/>
                                          </p:val>
                                        </p:tav>
                                      </p:tavLst>
                                    </p:anim>
                                    <p:animEffect transition="in" filter="fade">
                                      <p:cBhvr>
                                        <p:cTn id="140" dur="500"/>
                                        <p:tgtEl>
                                          <p:spTgt spid="59"/>
                                        </p:tgtEl>
                                      </p:cBhvr>
                                    </p:animEffect>
                                  </p:childTnLst>
                                </p:cTn>
                              </p:par>
                            </p:childTnLst>
                          </p:cTn>
                        </p:par>
                      </p:childTnLst>
                    </p:cTn>
                  </p:par>
                  <p:par>
                    <p:cTn id="141" fill="hold">
                      <p:stCondLst>
                        <p:cond delay="indefinite"/>
                      </p:stCondLst>
                      <p:childTnLst>
                        <p:par>
                          <p:cTn id="142" fill="hold">
                            <p:stCondLst>
                              <p:cond delay="0"/>
                            </p:stCondLst>
                            <p:childTnLst>
                              <p:par>
                                <p:cTn id="143" presetID="53" presetClass="entr" presetSubtype="16" fill="hold" nodeType="clickEffect">
                                  <p:stCondLst>
                                    <p:cond delay="0"/>
                                  </p:stCondLst>
                                  <p:childTnLst>
                                    <p:set>
                                      <p:cBhvr>
                                        <p:cTn id="144" dur="1" fill="hold">
                                          <p:stCondLst>
                                            <p:cond delay="0"/>
                                          </p:stCondLst>
                                        </p:cTn>
                                        <p:tgtEl>
                                          <p:spTgt spid="60"/>
                                        </p:tgtEl>
                                        <p:attrNameLst>
                                          <p:attrName>style.visibility</p:attrName>
                                        </p:attrNameLst>
                                      </p:cBhvr>
                                      <p:to>
                                        <p:strVal val="visible"/>
                                      </p:to>
                                    </p:set>
                                    <p:anim calcmode="lin" valueType="num">
                                      <p:cBhvr>
                                        <p:cTn id="145" dur="500" fill="hold"/>
                                        <p:tgtEl>
                                          <p:spTgt spid="60"/>
                                        </p:tgtEl>
                                        <p:attrNameLst>
                                          <p:attrName>ppt_w</p:attrName>
                                        </p:attrNameLst>
                                      </p:cBhvr>
                                      <p:tavLst>
                                        <p:tav tm="0">
                                          <p:val>
                                            <p:fltVal val="0"/>
                                          </p:val>
                                        </p:tav>
                                        <p:tav tm="100000">
                                          <p:val>
                                            <p:strVal val="#ppt_w"/>
                                          </p:val>
                                        </p:tav>
                                      </p:tavLst>
                                    </p:anim>
                                    <p:anim calcmode="lin" valueType="num">
                                      <p:cBhvr>
                                        <p:cTn id="146" dur="500" fill="hold"/>
                                        <p:tgtEl>
                                          <p:spTgt spid="60"/>
                                        </p:tgtEl>
                                        <p:attrNameLst>
                                          <p:attrName>ppt_h</p:attrName>
                                        </p:attrNameLst>
                                      </p:cBhvr>
                                      <p:tavLst>
                                        <p:tav tm="0">
                                          <p:val>
                                            <p:fltVal val="0"/>
                                          </p:val>
                                        </p:tav>
                                        <p:tav tm="100000">
                                          <p:val>
                                            <p:strVal val="#ppt_h"/>
                                          </p:val>
                                        </p:tav>
                                      </p:tavLst>
                                    </p:anim>
                                    <p:animEffect transition="in" filter="fade">
                                      <p:cBhvr>
                                        <p:cTn id="147" dur="500"/>
                                        <p:tgtEl>
                                          <p:spTgt spid="60"/>
                                        </p:tgtEl>
                                      </p:cBhvr>
                                    </p:animEffect>
                                  </p:childTnLst>
                                </p:cTn>
                              </p:par>
                            </p:childTnLst>
                          </p:cTn>
                        </p:par>
                      </p:childTnLst>
                    </p:cTn>
                  </p:par>
                  <p:par>
                    <p:cTn id="148" fill="hold">
                      <p:stCondLst>
                        <p:cond delay="indefinite"/>
                      </p:stCondLst>
                      <p:childTnLst>
                        <p:par>
                          <p:cTn id="149" fill="hold">
                            <p:stCondLst>
                              <p:cond delay="0"/>
                            </p:stCondLst>
                            <p:childTnLst>
                              <p:par>
                                <p:cTn id="150" presetID="53" presetClass="entr" presetSubtype="16" fill="hold" nodeType="clickEffect">
                                  <p:stCondLst>
                                    <p:cond delay="0"/>
                                  </p:stCondLst>
                                  <p:childTnLst>
                                    <p:set>
                                      <p:cBhvr>
                                        <p:cTn id="151" dur="1" fill="hold">
                                          <p:stCondLst>
                                            <p:cond delay="0"/>
                                          </p:stCondLst>
                                        </p:cTn>
                                        <p:tgtEl>
                                          <p:spTgt spid="61"/>
                                        </p:tgtEl>
                                        <p:attrNameLst>
                                          <p:attrName>style.visibility</p:attrName>
                                        </p:attrNameLst>
                                      </p:cBhvr>
                                      <p:to>
                                        <p:strVal val="visible"/>
                                      </p:to>
                                    </p:set>
                                    <p:anim calcmode="lin" valueType="num">
                                      <p:cBhvr>
                                        <p:cTn id="152" dur="500" fill="hold"/>
                                        <p:tgtEl>
                                          <p:spTgt spid="61"/>
                                        </p:tgtEl>
                                        <p:attrNameLst>
                                          <p:attrName>ppt_w</p:attrName>
                                        </p:attrNameLst>
                                      </p:cBhvr>
                                      <p:tavLst>
                                        <p:tav tm="0">
                                          <p:val>
                                            <p:fltVal val="0"/>
                                          </p:val>
                                        </p:tav>
                                        <p:tav tm="100000">
                                          <p:val>
                                            <p:strVal val="#ppt_w"/>
                                          </p:val>
                                        </p:tav>
                                      </p:tavLst>
                                    </p:anim>
                                    <p:anim calcmode="lin" valueType="num">
                                      <p:cBhvr>
                                        <p:cTn id="153" dur="500" fill="hold"/>
                                        <p:tgtEl>
                                          <p:spTgt spid="61"/>
                                        </p:tgtEl>
                                        <p:attrNameLst>
                                          <p:attrName>ppt_h</p:attrName>
                                        </p:attrNameLst>
                                      </p:cBhvr>
                                      <p:tavLst>
                                        <p:tav tm="0">
                                          <p:val>
                                            <p:fltVal val="0"/>
                                          </p:val>
                                        </p:tav>
                                        <p:tav tm="100000">
                                          <p:val>
                                            <p:strVal val="#ppt_h"/>
                                          </p:val>
                                        </p:tav>
                                      </p:tavLst>
                                    </p:anim>
                                    <p:animEffect transition="in" filter="fade">
                                      <p:cBhvr>
                                        <p:cTn id="154"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animBg="1"/>
      <p:bldP spid="11" grpId="0" animBg="1"/>
      <p:bldP spid="12" grpId="0" animBg="1"/>
      <p:bldP spid="13" grpId="0" animBg="1"/>
      <p:bldP spid="14" grpId="0" animBg="1"/>
      <p:bldP spid="24" grpId="0" animBg="1"/>
      <p:bldP spid="25" grpId="0" animBg="1"/>
      <p:bldP spid="26" grpId="0" animBg="1"/>
      <p:bldP spid="27" grpId="0" animBg="1"/>
      <p:bldP spid="23" grpId="0" animBg="1"/>
      <p:bldP spid="29" grpId="0" animBg="1"/>
      <p:bldP spid="31" grpId="0" animBg="1"/>
      <p:bldP spid="62" grpId="0"/>
      <p:bldP spid="33"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75" name="TextBox 74"/>
          <p:cNvSpPr txBox="1"/>
          <p:nvPr/>
        </p:nvSpPr>
        <p:spPr>
          <a:xfrm>
            <a:off x="2751258" y="1302971"/>
            <a:ext cx="3620942" cy="707886"/>
          </a:xfrm>
          <a:prstGeom prst="rect">
            <a:avLst/>
          </a:prstGeom>
          <a:solidFill>
            <a:schemeClr val="accent3"/>
          </a:solidFill>
        </p:spPr>
        <p:txBody>
          <a:bodyPr wrap="square" rtlCol="0">
            <a:spAutoFit/>
          </a:bodyPr>
          <a:lstStyle/>
          <a:p>
            <a:pPr algn="ctr"/>
            <a:r>
              <a:rPr lang="ko-KR" altLang="en-US" sz="4000" dirty="0" err="1" smtClean="0">
                <a:latin typeface="HY견명조" panose="02030600000101010101" pitchFamily="18" charset="-127"/>
                <a:ea typeface="HY견명조" panose="02030600000101010101" pitchFamily="18" charset="-127"/>
              </a:rPr>
              <a:t>혜문공부방법</a:t>
            </a:r>
            <a:endParaRPr lang="ko-KR" altLang="en-US" sz="4000" dirty="0">
              <a:latin typeface="HY견명조" panose="02030600000101010101" pitchFamily="18" charset="-127"/>
              <a:ea typeface="HY견명조" panose="02030600000101010101" pitchFamily="18" charset="-127"/>
            </a:endParaRPr>
          </a:p>
        </p:txBody>
      </p:sp>
      <p:grpSp>
        <p:nvGrpSpPr>
          <p:cNvPr id="3" name="그룹 2"/>
          <p:cNvGrpSpPr/>
          <p:nvPr/>
        </p:nvGrpSpPr>
        <p:grpSpPr>
          <a:xfrm>
            <a:off x="4216749" y="2663502"/>
            <a:ext cx="720000" cy="720000"/>
            <a:chOff x="4216749" y="2663502"/>
            <a:chExt cx="720000" cy="720000"/>
          </a:xfrm>
        </p:grpSpPr>
        <p:sp>
          <p:nvSpPr>
            <p:cNvPr id="23" name="타원 22"/>
            <p:cNvSpPr/>
            <p:nvPr/>
          </p:nvSpPr>
          <p:spPr>
            <a:xfrm>
              <a:off x="4216749" y="2663502"/>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TextBox 41"/>
            <p:cNvSpPr txBox="1"/>
            <p:nvPr/>
          </p:nvSpPr>
          <p:spPr>
            <a:xfrm>
              <a:off x="4376228" y="2700336"/>
              <a:ext cx="411796"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강의</a:t>
              </a:r>
              <a:endParaRPr lang="ko-KR" altLang="en-US" dirty="0">
                <a:latin typeface="HY견명조" panose="02030600000101010101" pitchFamily="18" charset="-127"/>
                <a:ea typeface="HY견명조" panose="02030600000101010101" pitchFamily="18" charset="-127"/>
              </a:endParaRPr>
            </a:p>
          </p:txBody>
        </p:sp>
      </p:grpSp>
      <p:sp>
        <p:nvSpPr>
          <p:cNvPr id="2" name="타원 1"/>
          <p:cNvSpPr/>
          <p:nvPr/>
        </p:nvSpPr>
        <p:spPr>
          <a:xfrm>
            <a:off x="3779832" y="3383502"/>
            <a:ext cx="1620000" cy="16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타원 3"/>
          <p:cNvSpPr/>
          <p:nvPr/>
        </p:nvSpPr>
        <p:spPr>
          <a:xfrm>
            <a:off x="3059832" y="2663502"/>
            <a:ext cx="3060000" cy="30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타원 37"/>
          <p:cNvSpPr/>
          <p:nvPr/>
        </p:nvSpPr>
        <p:spPr>
          <a:xfrm>
            <a:off x="2842308" y="2492896"/>
            <a:ext cx="3456384" cy="3392656"/>
          </a:xfrm>
          <a:prstGeom prst="ellipse">
            <a:avLst/>
          </a:prstGeom>
          <a:noFill/>
          <a:ln w="1524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9" name="TextBox 38"/>
          <p:cNvSpPr txBox="1"/>
          <p:nvPr/>
        </p:nvSpPr>
        <p:spPr>
          <a:xfrm>
            <a:off x="4092495" y="3851294"/>
            <a:ext cx="994673" cy="646331"/>
          </a:xfrm>
          <a:prstGeom prst="rect">
            <a:avLst/>
          </a:prstGeom>
          <a:noFill/>
        </p:spPr>
        <p:txBody>
          <a:bodyPr wrap="square" rtlCol="0">
            <a:spAutoFit/>
          </a:bodyPr>
          <a:lstStyle/>
          <a:p>
            <a:pPr algn="ctr"/>
            <a:r>
              <a:rPr lang="ko-KR" altLang="en-US" dirty="0" smtClean="0">
                <a:latin typeface="HY견명조" panose="02030600000101010101" pitchFamily="18" charset="-127"/>
                <a:ea typeface="HY견명조" panose="02030600000101010101" pitchFamily="18" charset="-127"/>
              </a:rPr>
              <a:t>깨</a:t>
            </a:r>
            <a:endParaRPr lang="en-US" altLang="ko-KR" dirty="0" smtClean="0">
              <a:latin typeface="HY견명조" panose="02030600000101010101" pitchFamily="18" charset="-127"/>
              <a:ea typeface="HY견명조" panose="02030600000101010101" pitchFamily="18" charset="-127"/>
            </a:endParaRPr>
          </a:p>
          <a:p>
            <a:pPr algn="ctr"/>
            <a:r>
              <a:rPr lang="ko-KR" altLang="en-US" dirty="0" smtClean="0">
                <a:latin typeface="HY견명조" panose="02030600000101010101" pitchFamily="18" charset="-127"/>
                <a:ea typeface="HY견명조" panose="02030600000101010101" pitchFamily="18" charset="-127"/>
              </a:rPr>
              <a:t>학당</a:t>
            </a:r>
            <a:endParaRPr lang="ko-KR" altLang="en-US" dirty="0">
              <a:latin typeface="HY견명조" panose="02030600000101010101" pitchFamily="18" charset="-127"/>
              <a:ea typeface="HY견명조" panose="02030600000101010101" pitchFamily="18" charset="-127"/>
            </a:endParaRPr>
          </a:p>
        </p:txBody>
      </p:sp>
      <p:grpSp>
        <p:nvGrpSpPr>
          <p:cNvPr id="67" name="그룹 66"/>
          <p:cNvGrpSpPr/>
          <p:nvPr/>
        </p:nvGrpSpPr>
        <p:grpSpPr>
          <a:xfrm>
            <a:off x="4919497" y="4770146"/>
            <a:ext cx="720000" cy="720000"/>
            <a:chOff x="7745425" y="2348880"/>
            <a:chExt cx="720000" cy="720000"/>
          </a:xfrm>
        </p:grpSpPr>
        <p:sp>
          <p:nvSpPr>
            <p:cNvPr id="50" name="타원 49"/>
            <p:cNvSpPr/>
            <p:nvPr/>
          </p:nvSpPr>
          <p:spPr>
            <a:xfrm>
              <a:off x="7745425" y="2348880"/>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1" name="TextBox 50"/>
            <p:cNvSpPr txBox="1"/>
            <p:nvPr/>
          </p:nvSpPr>
          <p:spPr>
            <a:xfrm>
              <a:off x="7913129" y="2385714"/>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나눔</a:t>
              </a:r>
              <a:endParaRPr lang="ko-KR" altLang="en-US" dirty="0">
                <a:latin typeface="HY견명조" panose="02030600000101010101" pitchFamily="18" charset="-127"/>
                <a:ea typeface="HY견명조" panose="02030600000101010101" pitchFamily="18" charset="-127"/>
              </a:endParaRPr>
            </a:p>
          </p:txBody>
        </p:sp>
      </p:grpSp>
      <p:grpSp>
        <p:nvGrpSpPr>
          <p:cNvPr id="68" name="그룹 67"/>
          <p:cNvGrpSpPr/>
          <p:nvPr/>
        </p:nvGrpSpPr>
        <p:grpSpPr>
          <a:xfrm>
            <a:off x="3111340" y="3480796"/>
            <a:ext cx="720000" cy="720000"/>
            <a:chOff x="7596336" y="3354944"/>
            <a:chExt cx="720000" cy="720000"/>
          </a:xfrm>
        </p:grpSpPr>
        <p:sp>
          <p:nvSpPr>
            <p:cNvPr id="46" name="타원 45"/>
            <p:cNvSpPr/>
            <p:nvPr/>
          </p:nvSpPr>
          <p:spPr>
            <a:xfrm>
              <a:off x="7596336" y="3354944"/>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2" name="TextBox 51"/>
            <p:cNvSpPr txBox="1"/>
            <p:nvPr/>
          </p:nvSpPr>
          <p:spPr>
            <a:xfrm>
              <a:off x="7764040" y="3377689"/>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과제</a:t>
              </a:r>
              <a:endParaRPr lang="ko-KR" altLang="en-US" dirty="0">
                <a:latin typeface="HY견명조" panose="02030600000101010101" pitchFamily="18" charset="-127"/>
                <a:ea typeface="HY견명조" panose="02030600000101010101" pitchFamily="18" charset="-127"/>
              </a:endParaRPr>
            </a:p>
          </p:txBody>
        </p:sp>
      </p:grpSp>
      <p:grpSp>
        <p:nvGrpSpPr>
          <p:cNvPr id="59" name="그룹 58"/>
          <p:cNvGrpSpPr/>
          <p:nvPr/>
        </p:nvGrpSpPr>
        <p:grpSpPr>
          <a:xfrm>
            <a:off x="3119496" y="4200796"/>
            <a:ext cx="720000" cy="720000"/>
            <a:chOff x="4952008" y="1540343"/>
            <a:chExt cx="720000" cy="720000"/>
          </a:xfrm>
        </p:grpSpPr>
        <p:sp>
          <p:nvSpPr>
            <p:cNvPr id="49" name="타원 48"/>
            <p:cNvSpPr/>
            <p:nvPr/>
          </p:nvSpPr>
          <p:spPr>
            <a:xfrm>
              <a:off x="4952008" y="1540343"/>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3" name="TextBox 52"/>
            <p:cNvSpPr txBox="1"/>
            <p:nvPr/>
          </p:nvSpPr>
          <p:spPr>
            <a:xfrm>
              <a:off x="5119712" y="1614012"/>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시</a:t>
              </a:r>
              <a:endParaRPr lang="en-US" altLang="ko-KR" dirty="0" smtClean="0">
                <a:latin typeface="HY견명조" panose="02030600000101010101" pitchFamily="18" charset="-127"/>
                <a:ea typeface="HY견명조" panose="02030600000101010101" pitchFamily="18" charset="-127"/>
              </a:endParaRPr>
            </a:p>
            <a:p>
              <a:r>
                <a:rPr lang="ko-KR" altLang="en-US" dirty="0" smtClean="0">
                  <a:latin typeface="HY견명조" panose="02030600000101010101" pitchFamily="18" charset="-127"/>
                  <a:ea typeface="HY견명조" panose="02030600000101010101" pitchFamily="18" charset="-127"/>
                </a:rPr>
                <a:t>강</a:t>
              </a:r>
              <a:endParaRPr lang="ko-KR" altLang="en-US" dirty="0">
                <a:latin typeface="HY견명조" panose="02030600000101010101" pitchFamily="18" charset="-127"/>
                <a:ea typeface="HY견명조" panose="02030600000101010101" pitchFamily="18" charset="-127"/>
              </a:endParaRPr>
            </a:p>
          </p:txBody>
        </p:sp>
      </p:grpSp>
      <p:grpSp>
        <p:nvGrpSpPr>
          <p:cNvPr id="66" name="그룹 65"/>
          <p:cNvGrpSpPr/>
          <p:nvPr/>
        </p:nvGrpSpPr>
        <p:grpSpPr>
          <a:xfrm>
            <a:off x="5344688" y="4180598"/>
            <a:ext cx="720000" cy="720000"/>
            <a:chOff x="6696109" y="3295927"/>
            <a:chExt cx="720000" cy="720000"/>
          </a:xfrm>
        </p:grpSpPr>
        <p:sp>
          <p:nvSpPr>
            <p:cNvPr id="48" name="타원 47"/>
            <p:cNvSpPr/>
            <p:nvPr/>
          </p:nvSpPr>
          <p:spPr>
            <a:xfrm>
              <a:off x="6696109" y="3295927"/>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TextBox 54"/>
            <p:cNvSpPr txBox="1"/>
            <p:nvPr/>
          </p:nvSpPr>
          <p:spPr>
            <a:xfrm>
              <a:off x="6863813" y="3348902"/>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소감</a:t>
              </a:r>
              <a:endParaRPr lang="ko-KR" altLang="en-US" dirty="0">
                <a:latin typeface="HY견명조" panose="02030600000101010101" pitchFamily="18" charset="-127"/>
                <a:ea typeface="HY견명조" panose="02030600000101010101" pitchFamily="18" charset="-127"/>
              </a:endParaRPr>
            </a:p>
          </p:txBody>
        </p:sp>
      </p:grpSp>
      <p:grpSp>
        <p:nvGrpSpPr>
          <p:cNvPr id="65" name="그룹 64"/>
          <p:cNvGrpSpPr/>
          <p:nvPr/>
        </p:nvGrpSpPr>
        <p:grpSpPr>
          <a:xfrm>
            <a:off x="5329664" y="3453750"/>
            <a:ext cx="720000" cy="720000"/>
            <a:chOff x="6804248" y="2107943"/>
            <a:chExt cx="720000" cy="720000"/>
          </a:xfrm>
        </p:grpSpPr>
        <p:sp>
          <p:nvSpPr>
            <p:cNvPr id="43" name="타원 42"/>
            <p:cNvSpPr/>
            <p:nvPr/>
          </p:nvSpPr>
          <p:spPr>
            <a:xfrm>
              <a:off x="6804248" y="2107943"/>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TextBox 55"/>
            <p:cNvSpPr txBox="1"/>
            <p:nvPr/>
          </p:nvSpPr>
          <p:spPr>
            <a:xfrm>
              <a:off x="6971952" y="2137897"/>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정리</a:t>
              </a:r>
              <a:endParaRPr lang="ko-KR" altLang="en-US" dirty="0">
                <a:latin typeface="HY견명조" panose="02030600000101010101" pitchFamily="18" charset="-127"/>
                <a:ea typeface="HY견명조" panose="02030600000101010101" pitchFamily="18" charset="-127"/>
              </a:endParaRPr>
            </a:p>
          </p:txBody>
        </p:sp>
      </p:grpSp>
      <p:grpSp>
        <p:nvGrpSpPr>
          <p:cNvPr id="64" name="그룹 63"/>
          <p:cNvGrpSpPr/>
          <p:nvPr/>
        </p:nvGrpSpPr>
        <p:grpSpPr>
          <a:xfrm>
            <a:off x="4902245" y="2870226"/>
            <a:ext cx="720000" cy="720000"/>
            <a:chOff x="5938692" y="2934738"/>
            <a:chExt cx="720000" cy="720000"/>
          </a:xfrm>
        </p:grpSpPr>
        <p:sp>
          <p:nvSpPr>
            <p:cNvPr id="45" name="타원 44"/>
            <p:cNvSpPr/>
            <p:nvPr/>
          </p:nvSpPr>
          <p:spPr>
            <a:xfrm>
              <a:off x="5938692" y="2934738"/>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TextBox 56"/>
            <p:cNvSpPr txBox="1"/>
            <p:nvPr/>
          </p:nvSpPr>
          <p:spPr>
            <a:xfrm>
              <a:off x="6102580" y="2971572"/>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사유</a:t>
              </a:r>
              <a:endParaRPr lang="ko-KR" altLang="en-US" dirty="0">
                <a:latin typeface="HY견명조" panose="02030600000101010101" pitchFamily="18" charset="-127"/>
                <a:ea typeface="HY견명조" panose="02030600000101010101" pitchFamily="18" charset="-127"/>
              </a:endParaRPr>
            </a:p>
          </p:txBody>
        </p:sp>
      </p:grpSp>
      <p:grpSp>
        <p:nvGrpSpPr>
          <p:cNvPr id="63" name="그룹 62"/>
          <p:cNvGrpSpPr/>
          <p:nvPr/>
        </p:nvGrpSpPr>
        <p:grpSpPr>
          <a:xfrm>
            <a:off x="3531253" y="2887274"/>
            <a:ext cx="720000" cy="720000"/>
            <a:chOff x="5900651" y="1180343"/>
            <a:chExt cx="720000" cy="720000"/>
          </a:xfrm>
        </p:grpSpPr>
        <p:sp>
          <p:nvSpPr>
            <p:cNvPr id="47" name="타원 46"/>
            <p:cNvSpPr/>
            <p:nvPr/>
          </p:nvSpPr>
          <p:spPr>
            <a:xfrm>
              <a:off x="5900651" y="1180343"/>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8" name="TextBox 57"/>
            <p:cNvSpPr txBox="1"/>
            <p:nvPr/>
          </p:nvSpPr>
          <p:spPr>
            <a:xfrm>
              <a:off x="6068355" y="1217177"/>
              <a:ext cx="384591"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기타</a:t>
              </a:r>
              <a:endParaRPr lang="ko-KR" altLang="en-US" dirty="0">
                <a:latin typeface="HY견명조" panose="02030600000101010101" pitchFamily="18" charset="-127"/>
                <a:ea typeface="HY견명조" panose="02030600000101010101" pitchFamily="18" charset="-127"/>
              </a:endParaRPr>
            </a:p>
          </p:txBody>
        </p:sp>
      </p:grpSp>
      <p:grpSp>
        <p:nvGrpSpPr>
          <p:cNvPr id="70" name="그룹 69"/>
          <p:cNvGrpSpPr/>
          <p:nvPr/>
        </p:nvGrpSpPr>
        <p:grpSpPr>
          <a:xfrm>
            <a:off x="3543427" y="4781966"/>
            <a:ext cx="720000" cy="720000"/>
            <a:chOff x="7593025" y="4293136"/>
            <a:chExt cx="720000" cy="720000"/>
          </a:xfrm>
        </p:grpSpPr>
        <p:sp>
          <p:nvSpPr>
            <p:cNvPr id="44" name="타원 43"/>
            <p:cNvSpPr/>
            <p:nvPr/>
          </p:nvSpPr>
          <p:spPr>
            <a:xfrm>
              <a:off x="7593025" y="4293136"/>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9" name="TextBox 68"/>
            <p:cNvSpPr txBox="1"/>
            <p:nvPr/>
          </p:nvSpPr>
          <p:spPr>
            <a:xfrm>
              <a:off x="7773005" y="4336109"/>
              <a:ext cx="360040" cy="646331"/>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문도</a:t>
              </a:r>
              <a:endParaRPr lang="ko-KR" altLang="en-US" dirty="0">
                <a:latin typeface="HY견명조" panose="02030600000101010101" pitchFamily="18" charset="-127"/>
                <a:ea typeface="HY견명조" panose="02030600000101010101" pitchFamily="18" charset="-127"/>
              </a:endParaRPr>
            </a:p>
          </p:txBody>
        </p:sp>
      </p:grpSp>
      <p:grpSp>
        <p:nvGrpSpPr>
          <p:cNvPr id="71" name="그룹 70"/>
          <p:cNvGrpSpPr/>
          <p:nvPr/>
        </p:nvGrpSpPr>
        <p:grpSpPr>
          <a:xfrm>
            <a:off x="4237185" y="5003502"/>
            <a:ext cx="720000" cy="720000"/>
            <a:chOff x="7593025" y="4293136"/>
            <a:chExt cx="720000" cy="720000"/>
          </a:xfrm>
        </p:grpSpPr>
        <p:sp>
          <p:nvSpPr>
            <p:cNvPr id="72" name="타원 71"/>
            <p:cNvSpPr/>
            <p:nvPr/>
          </p:nvSpPr>
          <p:spPr>
            <a:xfrm>
              <a:off x="7593025" y="4293136"/>
              <a:ext cx="720000" cy="72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3" name="TextBox 72"/>
            <p:cNvSpPr txBox="1"/>
            <p:nvPr/>
          </p:nvSpPr>
          <p:spPr>
            <a:xfrm>
              <a:off x="7773005" y="4336109"/>
              <a:ext cx="360040" cy="646331"/>
            </a:xfrm>
            <a:prstGeom prst="rect">
              <a:avLst/>
            </a:prstGeom>
            <a:noFill/>
          </p:spPr>
          <p:txBody>
            <a:bodyPr wrap="square" rtlCol="0">
              <a:spAutoFit/>
            </a:bodyPr>
            <a:lstStyle/>
            <a:p>
              <a:pPr algn="ctr"/>
              <a:r>
                <a:rPr lang="ko-KR" altLang="en-US" dirty="0" smtClean="0">
                  <a:latin typeface="HY견명조" panose="02030600000101010101" pitchFamily="18" charset="-127"/>
                  <a:ea typeface="HY견명조" panose="02030600000101010101" pitchFamily="18" charset="-127"/>
                </a:rPr>
                <a:t>정견</a:t>
              </a:r>
              <a:endParaRPr lang="ko-KR" altLang="en-US" dirty="0">
                <a:latin typeface="HY견명조" panose="02030600000101010101" pitchFamily="18" charset="-127"/>
                <a:ea typeface="HY견명조" panose="02030600000101010101" pitchFamily="18" charset="-127"/>
              </a:endParaRPr>
            </a:p>
          </p:txBody>
        </p:sp>
      </p:grpSp>
      <p:sp>
        <p:nvSpPr>
          <p:cNvPr id="76" name="타원 75"/>
          <p:cNvSpPr/>
          <p:nvPr/>
        </p:nvSpPr>
        <p:spPr>
          <a:xfrm>
            <a:off x="2803704" y="2395139"/>
            <a:ext cx="3600000" cy="3600000"/>
          </a:xfrm>
          <a:prstGeom prst="ellipse">
            <a:avLst/>
          </a:prstGeom>
          <a:noFill/>
          <a:ln w="2540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101775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p:cTn id="7" dur="500" fill="hold"/>
                                        <p:tgtEl>
                                          <p:spTgt spid="75"/>
                                        </p:tgtEl>
                                        <p:attrNameLst>
                                          <p:attrName>ppt_w</p:attrName>
                                        </p:attrNameLst>
                                      </p:cBhvr>
                                      <p:tavLst>
                                        <p:tav tm="0">
                                          <p:val>
                                            <p:fltVal val="0"/>
                                          </p:val>
                                        </p:tav>
                                        <p:tav tm="100000">
                                          <p:val>
                                            <p:strVal val="#ppt_w"/>
                                          </p:val>
                                        </p:tav>
                                      </p:tavLst>
                                    </p:anim>
                                    <p:anim calcmode="lin" valueType="num">
                                      <p:cBhvr>
                                        <p:cTn id="8" dur="500" fill="hold"/>
                                        <p:tgtEl>
                                          <p:spTgt spid="75"/>
                                        </p:tgtEl>
                                        <p:attrNameLst>
                                          <p:attrName>ppt_h</p:attrName>
                                        </p:attrNameLst>
                                      </p:cBhvr>
                                      <p:tavLst>
                                        <p:tav tm="0">
                                          <p:val>
                                            <p:fltVal val="0"/>
                                          </p:val>
                                        </p:tav>
                                        <p:tav tm="100000">
                                          <p:val>
                                            <p:strVal val="#ppt_h"/>
                                          </p:val>
                                        </p:tav>
                                      </p:tavLst>
                                    </p:anim>
                                    <p:animEffect transition="in" filter="fade">
                                      <p:cBhvr>
                                        <p:cTn id="9" dur="500"/>
                                        <p:tgtEl>
                                          <p:spTgt spid="7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9"/>
                                        </p:tgtEl>
                                        <p:attrNameLst>
                                          <p:attrName>style.visibility</p:attrName>
                                        </p:attrNameLst>
                                      </p:cBhvr>
                                      <p:to>
                                        <p:strVal val="visible"/>
                                      </p:to>
                                    </p:set>
                                    <p:anim calcmode="lin" valueType="num">
                                      <p:cBhvr>
                                        <p:cTn id="21" dur="500" fill="hold"/>
                                        <p:tgtEl>
                                          <p:spTgt spid="39"/>
                                        </p:tgtEl>
                                        <p:attrNameLst>
                                          <p:attrName>ppt_w</p:attrName>
                                        </p:attrNameLst>
                                      </p:cBhvr>
                                      <p:tavLst>
                                        <p:tav tm="0">
                                          <p:val>
                                            <p:fltVal val="0"/>
                                          </p:val>
                                        </p:tav>
                                        <p:tav tm="100000">
                                          <p:val>
                                            <p:strVal val="#ppt_w"/>
                                          </p:val>
                                        </p:tav>
                                      </p:tavLst>
                                    </p:anim>
                                    <p:anim calcmode="lin" valueType="num">
                                      <p:cBhvr>
                                        <p:cTn id="22" dur="500" fill="hold"/>
                                        <p:tgtEl>
                                          <p:spTgt spid="39"/>
                                        </p:tgtEl>
                                        <p:attrNameLst>
                                          <p:attrName>ppt_h</p:attrName>
                                        </p:attrNameLst>
                                      </p:cBhvr>
                                      <p:tavLst>
                                        <p:tav tm="0">
                                          <p:val>
                                            <p:fltVal val="0"/>
                                          </p:val>
                                        </p:tav>
                                        <p:tav tm="100000">
                                          <p:val>
                                            <p:strVal val="#ppt_h"/>
                                          </p:val>
                                        </p:tav>
                                      </p:tavLst>
                                    </p:anim>
                                    <p:animEffect transition="in" filter="fade">
                                      <p:cBhvr>
                                        <p:cTn id="23" dur="500"/>
                                        <p:tgtEl>
                                          <p:spTgt spid="3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p:cTn id="28" dur="500" fill="hold"/>
                                        <p:tgtEl>
                                          <p:spTgt spid="4"/>
                                        </p:tgtEl>
                                        <p:attrNameLst>
                                          <p:attrName>ppt_w</p:attrName>
                                        </p:attrNameLst>
                                      </p:cBhvr>
                                      <p:tavLst>
                                        <p:tav tm="0">
                                          <p:val>
                                            <p:fltVal val="0"/>
                                          </p:val>
                                        </p:tav>
                                        <p:tav tm="100000">
                                          <p:val>
                                            <p:strVal val="#ppt_w"/>
                                          </p:val>
                                        </p:tav>
                                      </p:tavLst>
                                    </p:anim>
                                    <p:anim calcmode="lin" valueType="num">
                                      <p:cBhvr>
                                        <p:cTn id="29" dur="500" fill="hold"/>
                                        <p:tgtEl>
                                          <p:spTgt spid="4"/>
                                        </p:tgtEl>
                                        <p:attrNameLst>
                                          <p:attrName>ppt_h</p:attrName>
                                        </p:attrNameLst>
                                      </p:cBhvr>
                                      <p:tavLst>
                                        <p:tav tm="0">
                                          <p:val>
                                            <p:fltVal val="0"/>
                                          </p:val>
                                        </p:tav>
                                        <p:tav tm="100000">
                                          <p:val>
                                            <p:strVal val="#ppt_h"/>
                                          </p:val>
                                        </p:tav>
                                      </p:tavLst>
                                    </p:anim>
                                    <p:animEffect transition="in" filter="fade">
                                      <p:cBhvr>
                                        <p:cTn id="30" dur="5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500" fill="hold"/>
                                        <p:tgtEl>
                                          <p:spTgt spid="3"/>
                                        </p:tgtEl>
                                        <p:attrNameLst>
                                          <p:attrName>ppt_w</p:attrName>
                                        </p:attrNameLst>
                                      </p:cBhvr>
                                      <p:tavLst>
                                        <p:tav tm="0">
                                          <p:val>
                                            <p:fltVal val="0"/>
                                          </p:val>
                                        </p:tav>
                                        <p:tav tm="100000">
                                          <p:val>
                                            <p:strVal val="#ppt_w"/>
                                          </p:val>
                                        </p:tav>
                                      </p:tavLst>
                                    </p:anim>
                                    <p:anim calcmode="lin" valueType="num">
                                      <p:cBhvr>
                                        <p:cTn id="36" dur="500" fill="hold"/>
                                        <p:tgtEl>
                                          <p:spTgt spid="3"/>
                                        </p:tgtEl>
                                        <p:attrNameLst>
                                          <p:attrName>ppt_h</p:attrName>
                                        </p:attrNameLst>
                                      </p:cBhvr>
                                      <p:tavLst>
                                        <p:tav tm="0">
                                          <p:val>
                                            <p:fltVal val="0"/>
                                          </p:val>
                                        </p:tav>
                                        <p:tav tm="100000">
                                          <p:val>
                                            <p:strVal val="#ppt_h"/>
                                          </p:val>
                                        </p:tav>
                                      </p:tavLst>
                                    </p:anim>
                                    <p:animEffect transition="in" filter="fade">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64"/>
                                        </p:tgtEl>
                                        <p:attrNameLst>
                                          <p:attrName>style.visibility</p:attrName>
                                        </p:attrNameLst>
                                      </p:cBhvr>
                                      <p:to>
                                        <p:strVal val="visible"/>
                                      </p:to>
                                    </p:set>
                                    <p:anim calcmode="lin" valueType="num">
                                      <p:cBhvr>
                                        <p:cTn id="42" dur="500" fill="hold"/>
                                        <p:tgtEl>
                                          <p:spTgt spid="64"/>
                                        </p:tgtEl>
                                        <p:attrNameLst>
                                          <p:attrName>ppt_w</p:attrName>
                                        </p:attrNameLst>
                                      </p:cBhvr>
                                      <p:tavLst>
                                        <p:tav tm="0">
                                          <p:val>
                                            <p:fltVal val="0"/>
                                          </p:val>
                                        </p:tav>
                                        <p:tav tm="100000">
                                          <p:val>
                                            <p:strVal val="#ppt_w"/>
                                          </p:val>
                                        </p:tav>
                                      </p:tavLst>
                                    </p:anim>
                                    <p:anim calcmode="lin" valueType="num">
                                      <p:cBhvr>
                                        <p:cTn id="43" dur="500" fill="hold"/>
                                        <p:tgtEl>
                                          <p:spTgt spid="64"/>
                                        </p:tgtEl>
                                        <p:attrNameLst>
                                          <p:attrName>ppt_h</p:attrName>
                                        </p:attrNameLst>
                                      </p:cBhvr>
                                      <p:tavLst>
                                        <p:tav tm="0">
                                          <p:val>
                                            <p:fltVal val="0"/>
                                          </p:val>
                                        </p:tav>
                                        <p:tav tm="100000">
                                          <p:val>
                                            <p:strVal val="#ppt_h"/>
                                          </p:val>
                                        </p:tav>
                                      </p:tavLst>
                                    </p:anim>
                                    <p:animEffect transition="in" filter="fade">
                                      <p:cBhvr>
                                        <p:cTn id="44" dur="500"/>
                                        <p:tgtEl>
                                          <p:spTgt spid="64"/>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65"/>
                                        </p:tgtEl>
                                        <p:attrNameLst>
                                          <p:attrName>style.visibility</p:attrName>
                                        </p:attrNameLst>
                                      </p:cBhvr>
                                      <p:to>
                                        <p:strVal val="visible"/>
                                      </p:to>
                                    </p:set>
                                    <p:anim calcmode="lin" valueType="num">
                                      <p:cBhvr>
                                        <p:cTn id="49" dur="500" fill="hold"/>
                                        <p:tgtEl>
                                          <p:spTgt spid="65"/>
                                        </p:tgtEl>
                                        <p:attrNameLst>
                                          <p:attrName>ppt_w</p:attrName>
                                        </p:attrNameLst>
                                      </p:cBhvr>
                                      <p:tavLst>
                                        <p:tav tm="0">
                                          <p:val>
                                            <p:fltVal val="0"/>
                                          </p:val>
                                        </p:tav>
                                        <p:tav tm="100000">
                                          <p:val>
                                            <p:strVal val="#ppt_w"/>
                                          </p:val>
                                        </p:tav>
                                      </p:tavLst>
                                    </p:anim>
                                    <p:anim calcmode="lin" valueType="num">
                                      <p:cBhvr>
                                        <p:cTn id="50" dur="500" fill="hold"/>
                                        <p:tgtEl>
                                          <p:spTgt spid="65"/>
                                        </p:tgtEl>
                                        <p:attrNameLst>
                                          <p:attrName>ppt_h</p:attrName>
                                        </p:attrNameLst>
                                      </p:cBhvr>
                                      <p:tavLst>
                                        <p:tav tm="0">
                                          <p:val>
                                            <p:fltVal val="0"/>
                                          </p:val>
                                        </p:tav>
                                        <p:tav tm="100000">
                                          <p:val>
                                            <p:strVal val="#ppt_h"/>
                                          </p:val>
                                        </p:tav>
                                      </p:tavLst>
                                    </p:anim>
                                    <p:animEffect transition="in" filter="fade">
                                      <p:cBhvr>
                                        <p:cTn id="51" dur="500"/>
                                        <p:tgtEl>
                                          <p:spTgt spid="65"/>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66"/>
                                        </p:tgtEl>
                                        <p:attrNameLst>
                                          <p:attrName>style.visibility</p:attrName>
                                        </p:attrNameLst>
                                      </p:cBhvr>
                                      <p:to>
                                        <p:strVal val="visible"/>
                                      </p:to>
                                    </p:set>
                                    <p:anim calcmode="lin" valueType="num">
                                      <p:cBhvr>
                                        <p:cTn id="56" dur="500" fill="hold"/>
                                        <p:tgtEl>
                                          <p:spTgt spid="66"/>
                                        </p:tgtEl>
                                        <p:attrNameLst>
                                          <p:attrName>ppt_w</p:attrName>
                                        </p:attrNameLst>
                                      </p:cBhvr>
                                      <p:tavLst>
                                        <p:tav tm="0">
                                          <p:val>
                                            <p:fltVal val="0"/>
                                          </p:val>
                                        </p:tav>
                                        <p:tav tm="100000">
                                          <p:val>
                                            <p:strVal val="#ppt_w"/>
                                          </p:val>
                                        </p:tav>
                                      </p:tavLst>
                                    </p:anim>
                                    <p:anim calcmode="lin" valueType="num">
                                      <p:cBhvr>
                                        <p:cTn id="57" dur="500" fill="hold"/>
                                        <p:tgtEl>
                                          <p:spTgt spid="66"/>
                                        </p:tgtEl>
                                        <p:attrNameLst>
                                          <p:attrName>ppt_h</p:attrName>
                                        </p:attrNameLst>
                                      </p:cBhvr>
                                      <p:tavLst>
                                        <p:tav tm="0">
                                          <p:val>
                                            <p:fltVal val="0"/>
                                          </p:val>
                                        </p:tav>
                                        <p:tav tm="100000">
                                          <p:val>
                                            <p:strVal val="#ppt_h"/>
                                          </p:val>
                                        </p:tav>
                                      </p:tavLst>
                                    </p:anim>
                                    <p:animEffect transition="in" filter="fade">
                                      <p:cBhvr>
                                        <p:cTn id="58" dur="500"/>
                                        <p:tgtEl>
                                          <p:spTgt spid="66"/>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67"/>
                                        </p:tgtEl>
                                        <p:attrNameLst>
                                          <p:attrName>style.visibility</p:attrName>
                                        </p:attrNameLst>
                                      </p:cBhvr>
                                      <p:to>
                                        <p:strVal val="visible"/>
                                      </p:to>
                                    </p:set>
                                    <p:anim calcmode="lin" valueType="num">
                                      <p:cBhvr>
                                        <p:cTn id="63" dur="500" fill="hold"/>
                                        <p:tgtEl>
                                          <p:spTgt spid="67"/>
                                        </p:tgtEl>
                                        <p:attrNameLst>
                                          <p:attrName>ppt_w</p:attrName>
                                        </p:attrNameLst>
                                      </p:cBhvr>
                                      <p:tavLst>
                                        <p:tav tm="0">
                                          <p:val>
                                            <p:fltVal val="0"/>
                                          </p:val>
                                        </p:tav>
                                        <p:tav tm="100000">
                                          <p:val>
                                            <p:strVal val="#ppt_w"/>
                                          </p:val>
                                        </p:tav>
                                      </p:tavLst>
                                    </p:anim>
                                    <p:anim calcmode="lin" valueType="num">
                                      <p:cBhvr>
                                        <p:cTn id="64" dur="500" fill="hold"/>
                                        <p:tgtEl>
                                          <p:spTgt spid="67"/>
                                        </p:tgtEl>
                                        <p:attrNameLst>
                                          <p:attrName>ppt_h</p:attrName>
                                        </p:attrNameLst>
                                      </p:cBhvr>
                                      <p:tavLst>
                                        <p:tav tm="0">
                                          <p:val>
                                            <p:fltVal val="0"/>
                                          </p:val>
                                        </p:tav>
                                        <p:tav tm="100000">
                                          <p:val>
                                            <p:strVal val="#ppt_h"/>
                                          </p:val>
                                        </p:tav>
                                      </p:tavLst>
                                    </p:anim>
                                    <p:animEffect transition="in" filter="fade">
                                      <p:cBhvr>
                                        <p:cTn id="65" dur="500"/>
                                        <p:tgtEl>
                                          <p:spTgt spid="67"/>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71"/>
                                        </p:tgtEl>
                                        <p:attrNameLst>
                                          <p:attrName>style.visibility</p:attrName>
                                        </p:attrNameLst>
                                      </p:cBhvr>
                                      <p:to>
                                        <p:strVal val="visible"/>
                                      </p:to>
                                    </p:set>
                                    <p:anim calcmode="lin" valueType="num">
                                      <p:cBhvr>
                                        <p:cTn id="70" dur="500" fill="hold"/>
                                        <p:tgtEl>
                                          <p:spTgt spid="71"/>
                                        </p:tgtEl>
                                        <p:attrNameLst>
                                          <p:attrName>ppt_w</p:attrName>
                                        </p:attrNameLst>
                                      </p:cBhvr>
                                      <p:tavLst>
                                        <p:tav tm="0">
                                          <p:val>
                                            <p:fltVal val="0"/>
                                          </p:val>
                                        </p:tav>
                                        <p:tav tm="100000">
                                          <p:val>
                                            <p:strVal val="#ppt_w"/>
                                          </p:val>
                                        </p:tav>
                                      </p:tavLst>
                                    </p:anim>
                                    <p:anim calcmode="lin" valueType="num">
                                      <p:cBhvr>
                                        <p:cTn id="71" dur="500" fill="hold"/>
                                        <p:tgtEl>
                                          <p:spTgt spid="71"/>
                                        </p:tgtEl>
                                        <p:attrNameLst>
                                          <p:attrName>ppt_h</p:attrName>
                                        </p:attrNameLst>
                                      </p:cBhvr>
                                      <p:tavLst>
                                        <p:tav tm="0">
                                          <p:val>
                                            <p:fltVal val="0"/>
                                          </p:val>
                                        </p:tav>
                                        <p:tav tm="100000">
                                          <p:val>
                                            <p:strVal val="#ppt_h"/>
                                          </p:val>
                                        </p:tav>
                                      </p:tavLst>
                                    </p:anim>
                                    <p:animEffect transition="in" filter="fade">
                                      <p:cBhvr>
                                        <p:cTn id="72" dur="500"/>
                                        <p:tgtEl>
                                          <p:spTgt spid="71"/>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70"/>
                                        </p:tgtEl>
                                        <p:attrNameLst>
                                          <p:attrName>style.visibility</p:attrName>
                                        </p:attrNameLst>
                                      </p:cBhvr>
                                      <p:to>
                                        <p:strVal val="visible"/>
                                      </p:to>
                                    </p:set>
                                    <p:anim calcmode="lin" valueType="num">
                                      <p:cBhvr>
                                        <p:cTn id="77" dur="500" fill="hold"/>
                                        <p:tgtEl>
                                          <p:spTgt spid="70"/>
                                        </p:tgtEl>
                                        <p:attrNameLst>
                                          <p:attrName>ppt_w</p:attrName>
                                        </p:attrNameLst>
                                      </p:cBhvr>
                                      <p:tavLst>
                                        <p:tav tm="0">
                                          <p:val>
                                            <p:fltVal val="0"/>
                                          </p:val>
                                        </p:tav>
                                        <p:tav tm="100000">
                                          <p:val>
                                            <p:strVal val="#ppt_w"/>
                                          </p:val>
                                        </p:tav>
                                      </p:tavLst>
                                    </p:anim>
                                    <p:anim calcmode="lin" valueType="num">
                                      <p:cBhvr>
                                        <p:cTn id="78" dur="500" fill="hold"/>
                                        <p:tgtEl>
                                          <p:spTgt spid="70"/>
                                        </p:tgtEl>
                                        <p:attrNameLst>
                                          <p:attrName>ppt_h</p:attrName>
                                        </p:attrNameLst>
                                      </p:cBhvr>
                                      <p:tavLst>
                                        <p:tav tm="0">
                                          <p:val>
                                            <p:fltVal val="0"/>
                                          </p:val>
                                        </p:tav>
                                        <p:tav tm="100000">
                                          <p:val>
                                            <p:strVal val="#ppt_h"/>
                                          </p:val>
                                        </p:tav>
                                      </p:tavLst>
                                    </p:anim>
                                    <p:animEffect transition="in" filter="fade">
                                      <p:cBhvr>
                                        <p:cTn id="79" dur="500"/>
                                        <p:tgtEl>
                                          <p:spTgt spid="70"/>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59"/>
                                        </p:tgtEl>
                                        <p:attrNameLst>
                                          <p:attrName>style.visibility</p:attrName>
                                        </p:attrNameLst>
                                      </p:cBhvr>
                                      <p:to>
                                        <p:strVal val="visible"/>
                                      </p:to>
                                    </p:set>
                                    <p:anim calcmode="lin" valueType="num">
                                      <p:cBhvr>
                                        <p:cTn id="84" dur="500" fill="hold"/>
                                        <p:tgtEl>
                                          <p:spTgt spid="59"/>
                                        </p:tgtEl>
                                        <p:attrNameLst>
                                          <p:attrName>ppt_w</p:attrName>
                                        </p:attrNameLst>
                                      </p:cBhvr>
                                      <p:tavLst>
                                        <p:tav tm="0">
                                          <p:val>
                                            <p:fltVal val="0"/>
                                          </p:val>
                                        </p:tav>
                                        <p:tav tm="100000">
                                          <p:val>
                                            <p:strVal val="#ppt_w"/>
                                          </p:val>
                                        </p:tav>
                                      </p:tavLst>
                                    </p:anim>
                                    <p:anim calcmode="lin" valueType="num">
                                      <p:cBhvr>
                                        <p:cTn id="85" dur="500" fill="hold"/>
                                        <p:tgtEl>
                                          <p:spTgt spid="59"/>
                                        </p:tgtEl>
                                        <p:attrNameLst>
                                          <p:attrName>ppt_h</p:attrName>
                                        </p:attrNameLst>
                                      </p:cBhvr>
                                      <p:tavLst>
                                        <p:tav tm="0">
                                          <p:val>
                                            <p:fltVal val="0"/>
                                          </p:val>
                                        </p:tav>
                                        <p:tav tm="100000">
                                          <p:val>
                                            <p:strVal val="#ppt_h"/>
                                          </p:val>
                                        </p:tav>
                                      </p:tavLst>
                                    </p:anim>
                                    <p:animEffect transition="in" filter="fade">
                                      <p:cBhvr>
                                        <p:cTn id="86" dur="500"/>
                                        <p:tgtEl>
                                          <p:spTgt spid="59"/>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68"/>
                                        </p:tgtEl>
                                        <p:attrNameLst>
                                          <p:attrName>style.visibility</p:attrName>
                                        </p:attrNameLst>
                                      </p:cBhvr>
                                      <p:to>
                                        <p:strVal val="visible"/>
                                      </p:to>
                                    </p:set>
                                    <p:anim calcmode="lin" valueType="num">
                                      <p:cBhvr>
                                        <p:cTn id="91" dur="500" fill="hold"/>
                                        <p:tgtEl>
                                          <p:spTgt spid="68"/>
                                        </p:tgtEl>
                                        <p:attrNameLst>
                                          <p:attrName>ppt_w</p:attrName>
                                        </p:attrNameLst>
                                      </p:cBhvr>
                                      <p:tavLst>
                                        <p:tav tm="0">
                                          <p:val>
                                            <p:fltVal val="0"/>
                                          </p:val>
                                        </p:tav>
                                        <p:tav tm="100000">
                                          <p:val>
                                            <p:strVal val="#ppt_w"/>
                                          </p:val>
                                        </p:tav>
                                      </p:tavLst>
                                    </p:anim>
                                    <p:anim calcmode="lin" valueType="num">
                                      <p:cBhvr>
                                        <p:cTn id="92" dur="500" fill="hold"/>
                                        <p:tgtEl>
                                          <p:spTgt spid="68"/>
                                        </p:tgtEl>
                                        <p:attrNameLst>
                                          <p:attrName>ppt_h</p:attrName>
                                        </p:attrNameLst>
                                      </p:cBhvr>
                                      <p:tavLst>
                                        <p:tav tm="0">
                                          <p:val>
                                            <p:fltVal val="0"/>
                                          </p:val>
                                        </p:tav>
                                        <p:tav tm="100000">
                                          <p:val>
                                            <p:strVal val="#ppt_h"/>
                                          </p:val>
                                        </p:tav>
                                      </p:tavLst>
                                    </p:anim>
                                    <p:animEffect transition="in" filter="fade">
                                      <p:cBhvr>
                                        <p:cTn id="93" dur="500"/>
                                        <p:tgtEl>
                                          <p:spTgt spid="68"/>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63"/>
                                        </p:tgtEl>
                                        <p:attrNameLst>
                                          <p:attrName>style.visibility</p:attrName>
                                        </p:attrNameLst>
                                      </p:cBhvr>
                                      <p:to>
                                        <p:strVal val="visible"/>
                                      </p:to>
                                    </p:set>
                                    <p:anim calcmode="lin" valueType="num">
                                      <p:cBhvr>
                                        <p:cTn id="98" dur="500" fill="hold"/>
                                        <p:tgtEl>
                                          <p:spTgt spid="63"/>
                                        </p:tgtEl>
                                        <p:attrNameLst>
                                          <p:attrName>ppt_w</p:attrName>
                                        </p:attrNameLst>
                                      </p:cBhvr>
                                      <p:tavLst>
                                        <p:tav tm="0">
                                          <p:val>
                                            <p:fltVal val="0"/>
                                          </p:val>
                                        </p:tav>
                                        <p:tav tm="100000">
                                          <p:val>
                                            <p:strVal val="#ppt_w"/>
                                          </p:val>
                                        </p:tav>
                                      </p:tavLst>
                                    </p:anim>
                                    <p:anim calcmode="lin" valueType="num">
                                      <p:cBhvr>
                                        <p:cTn id="99" dur="500" fill="hold"/>
                                        <p:tgtEl>
                                          <p:spTgt spid="63"/>
                                        </p:tgtEl>
                                        <p:attrNameLst>
                                          <p:attrName>ppt_h</p:attrName>
                                        </p:attrNameLst>
                                      </p:cBhvr>
                                      <p:tavLst>
                                        <p:tav tm="0">
                                          <p:val>
                                            <p:fltVal val="0"/>
                                          </p:val>
                                        </p:tav>
                                        <p:tav tm="100000">
                                          <p:val>
                                            <p:strVal val="#ppt_h"/>
                                          </p:val>
                                        </p:tav>
                                      </p:tavLst>
                                    </p:anim>
                                    <p:animEffect transition="in" filter="fade">
                                      <p:cBhvr>
                                        <p:cTn id="100" dur="500"/>
                                        <p:tgtEl>
                                          <p:spTgt spid="63"/>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76"/>
                                        </p:tgtEl>
                                        <p:attrNameLst>
                                          <p:attrName>style.visibility</p:attrName>
                                        </p:attrNameLst>
                                      </p:cBhvr>
                                      <p:to>
                                        <p:strVal val="visible"/>
                                      </p:to>
                                    </p:set>
                                    <p:anim calcmode="lin" valueType="num">
                                      <p:cBhvr>
                                        <p:cTn id="105" dur="1000" fill="hold"/>
                                        <p:tgtEl>
                                          <p:spTgt spid="76"/>
                                        </p:tgtEl>
                                        <p:attrNameLst>
                                          <p:attrName>ppt_w</p:attrName>
                                        </p:attrNameLst>
                                      </p:cBhvr>
                                      <p:tavLst>
                                        <p:tav tm="0">
                                          <p:val>
                                            <p:fltVal val="0"/>
                                          </p:val>
                                        </p:tav>
                                        <p:tav tm="100000">
                                          <p:val>
                                            <p:strVal val="#ppt_w"/>
                                          </p:val>
                                        </p:tav>
                                      </p:tavLst>
                                    </p:anim>
                                    <p:anim calcmode="lin" valueType="num">
                                      <p:cBhvr>
                                        <p:cTn id="106" dur="1000" fill="hold"/>
                                        <p:tgtEl>
                                          <p:spTgt spid="76"/>
                                        </p:tgtEl>
                                        <p:attrNameLst>
                                          <p:attrName>ppt_h</p:attrName>
                                        </p:attrNameLst>
                                      </p:cBhvr>
                                      <p:tavLst>
                                        <p:tav tm="0">
                                          <p:val>
                                            <p:fltVal val="0"/>
                                          </p:val>
                                        </p:tav>
                                        <p:tav tm="100000">
                                          <p:val>
                                            <p:strVal val="#ppt_h"/>
                                          </p:val>
                                        </p:tav>
                                      </p:tavLst>
                                    </p:anim>
                                    <p:animEffect transition="in" filter="fade">
                                      <p:cBhvr>
                                        <p:cTn id="107" dur="10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2" grpId="0" animBg="1"/>
      <p:bldP spid="4" grpId="0" animBg="1"/>
      <p:bldP spid="39" grpId="0"/>
      <p:bldP spid="7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pSp>
        <p:nvGrpSpPr>
          <p:cNvPr id="14" name="그룹 13"/>
          <p:cNvGrpSpPr/>
          <p:nvPr/>
        </p:nvGrpSpPr>
        <p:grpSpPr>
          <a:xfrm>
            <a:off x="2146448" y="810146"/>
            <a:ext cx="4801815" cy="1682750"/>
            <a:chOff x="2146448" y="-98737"/>
            <a:chExt cx="4801815" cy="1682750"/>
          </a:xfrm>
        </p:grpSpPr>
        <p:pic>
          <p:nvPicPr>
            <p:cNvPr id="2050" name="Picture 2" descr="H:\1.내 문서의 백업방\03-피피티\05-이미지PPT\버튼이미지\m_box - 복사본 (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6448" y="-98737"/>
              <a:ext cx="4801815" cy="168275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그룹 6"/>
            <p:cNvGrpSpPr/>
            <p:nvPr/>
          </p:nvGrpSpPr>
          <p:grpSpPr>
            <a:xfrm>
              <a:off x="2339752" y="188640"/>
              <a:ext cx="4500500" cy="1294638"/>
              <a:chOff x="35496" y="0"/>
              <a:chExt cx="4500500" cy="1294638"/>
            </a:xfrm>
          </p:grpSpPr>
          <p:sp>
            <p:nvSpPr>
              <p:cNvPr id="2" name="TextBox 1"/>
              <p:cNvSpPr txBox="1"/>
              <p:nvPr/>
            </p:nvSpPr>
            <p:spPr>
              <a:xfrm>
                <a:off x="35496" y="0"/>
                <a:ext cx="4500500" cy="1107996"/>
              </a:xfrm>
              <a:prstGeom prst="rect">
                <a:avLst/>
              </a:prstGeom>
              <a:noFill/>
            </p:spPr>
            <p:txBody>
              <a:bodyPr wrap="square" rtlCol="0">
                <a:spAutoFit/>
              </a:bodyPr>
              <a:lstStyle/>
              <a:p>
                <a:r>
                  <a:rPr lang="ko-KR" altLang="en-US" sz="6600" b="1" dirty="0" smtClean="0">
                    <a:solidFill>
                      <a:schemeClr val="bg1"/>
                    </a:solidFill>
                  </a:rPr>
                  <a:t>幸福</a:t>
                </a:r>
                <a:r>
                  <a:rPr lang="ko-KR" altLang="en-US" sz="6600" dirty="0" smtClean="0">
                    <a:solidFill>
                      <a:schemeClr val="bg1"/>
                    </a:solidFill>
                  </a:rPr>
                  <a:t> </a:t>
                </a:r>
                <a:r>
                  <a:rPr lang="ko-KR" altLang="en-US" dirty="0" smtClean="0">
                    <a:solidFill>
                      <a:schemeClr val="bg1"/>
                    </a:solidFill>
                  </a:rPr>
                  <a:t>과</a:t>
                </a:r>
                <a:r>
                  <a:rPr lang="ko-KR" altLang="en-US" sz="6600" dirty="0" smtClean="0">
                    <a:solidFill>
                      <a:schemeClr val="bg1"/>
                    </a:solidFill>
                  </a:rPr>
                  <a:t> </a:t>
                </a:r>
                <a:r>
                  <a:rPr lang="ko-KR" altLang="en-US" sz="6600" b="1" dirty="0" smtClean="0">
                    <a:solidFill>
                      <a:schemeClr val="bg1"/>
                    </a:solidFill>
                  </a:rPr>
                  <a:t>解脫</a:t>
                </a:r>
                <a:endParaRPr lang="ko-KR" altLang="en-US" sz="6600" b="1" dirty="0">
                  <a:solidFill>
                    <a:schemeClr val="bg1"/>
                  </a:solidFill>
                </a:endParaRPr>
              </a:p>
            </p:txBody>
          </p:sp>
          <p:sp>
            <p:nvSpPr>
              <p:cNvPr id="3" name="TextBox 2"/>
              <p:cNvSpPr txBox="1"/>
              <p:nvPr/>
            </p:nvSpPr>
            <p:spPr>
              <a:xfrm>
                <a:off x="683568" y="925306"/>
                <a:ext cx="720080" cy="369332"/>
              </a:xfrm>
              <a:prstGeom prst="rect">
                <a:avLst/>
              </a:prstGeom>
              <a:noFill/>
            </p:spPr>
            <p:txBody>
              <a:bodyPr wrap="square" rtlCol="0">
                <a:spAutoFit/>
              </a:bodyPr>
              <a:lstStyle/>
              <a:p>
                <a:r>
                  <a:rPr lang="ko-KR" altLang="en-US" dirty="0" smtClean="0">
                    <a:solidFill>
                      <a:schemeClr val="bg1"/>
                    </a:solidFill>
                  </a:rPr>
                  <a:t>행복</a:t>
                </a:r>
                <a:endParaRPr lang="ko-KR" altLang="en-US" dirty="0">
                  <a:solidFill>
                    <a:schemeClr val="bg1"/>
                  </a:solidFill>
                </a:endParaRPr>
              </a:p>
            </p:txBody>
          </p:sp>
          <p:sp>
            <p:nvSpPr>
              <p:cNvPr id="4" name="TextBox 3"/>
              <p:cNvSpPr txBox="1"/>
              <p:nvPr/>
            </p:nvSpPr>
            <p:spPr>
              <a:xfrm>
                <a:off x="3050159" y="923330"/>
                <a:ext cx="792088" cy="369332"/>
              </a:xfrm>
              <a:prstGeom prst="rect">
                <a:avLst/>
              </a:prstGeom>
              <a:noFill/>
            </p:spPr>
            <p:txBody>
              <a:bodyPr wrap="square" rtlCol="0">
                <a:spAutoFit/>
              </a:bodyPr>
              <a:lstStyle/>
              <a:p>
                <a:r>
                  <a:rPr lang="ko-KR" altLang="en-US" dirty="0" smtClean="0">
                    <a:solidFill>
                      <a:schemeClr val="bg1"/>
                    </a:solidFill>
                  </a:rPr>
                  <a:t>해탈</a:t>
                </a:r>
                <a:endParaRPr lang="ko-KR" altLang="en-US" dirty="0">
                  <a:solidFill>
                    <a:schemeClr val="bg1"/>
                  </a:solidFill>
                </a:endParaRPr>
              </a:p>
            </p:txBody>
          </p:sp>
        </p:grpSp>
      </p:grpSp>
      <p:sp>
        <p:nvSpPr>
          <p:cNvPr id="15" name="TextBox 14"/>
          <p:cNvSpPr txBox="1"/>
          <p:nvPr/>
        </p:nvSpPr>
        <p:spPr>
          <a:xfrm>
            <a:off x="323528" y="3356992"/>
            <a:ext cx="8496944" cy="2585323"/>
          </a:xfrm>
          <a:prstGeom prst="rect">
            <a:avLst/>
          </a:prstGeom>
          <a:solidFill>
            <a:schemeClr val="accent5">
              <a:lumMod val="20000"/>
              <a:lumOff val="80000"/>
            </a:schemeClr>
          </a:solidFill>
        </p:spPr>
        <p:txBody>
          <a:bodyPr wrap="square" rtlCol="0">
            <a:spAutoFit/>
          </a:bodyPr>
          <a:lstStyle/>
          <a:p>
            <a:pPr marL="285750" indent="-285750">
              <a:lnSpc>
                <a:spcPct val="300000"/>
              </a:lnSpc>
              <a:buFont typeface="Arial" pitchFamily="34" charset="0"/>
              <a:buChar char="•"/>
            </a:pPr>
            <a:r>
              <a:rPr lang="ko-KR" altLang="en-US" dirty="0" smtClean="0">
                <a:latin typeface="HY견명조" panose="02030600000101010101" pitchFamily="18" charset="-127"/>
                <a:ea typeface="HY견명조" panose="02030600000101010101" pitchFamily="18" charset="-127"/>
              </a:rPr>
              <a:t>행복이란 </a:t>
            </a:r>
            <a:r>
              <a:rPr lang="ko-KR" altLang="en-US" dirty="0" smtClean="0">
                <a:solidFill>
                  <a:srgbClr val="00B0F0"/>
                </a:solidFill>
                <a:latin typeface="HY견명조" panose="02030600000101010101" pitchFamily="18" charset="-127"/>
                <a:ea typeface="HY견명조" panose="02030600000101010101" pitchFamily="18" charset="-127"/>
              </a:rPr>
              <a:t>욕구</a:t>
            </a:r>
            <a:r>
              <a:rPr lang="ko-KR" altLang="en-US" dirty="0" smtClean="0">
                <a:latin typeface="HY견명조" panose="02030600000101010101" pitchFamily="18" charset="-127"/>
                <a:ea typeface="HY견명조" panose="02030600000101010101" pitchFamily="18" charset="-127"/>
              </a:rPr>
              <a:t>가 </a:t>
            </a:r>
            <a:r>
              <a:rPr lang="ko-KR" altLang="en-US" dirty="0" smtClean="0">
                <a:solidFill>
                  <a:srgbClr val="00B0F0"/>
                </a:solidFill>
                <a:latin typeface="HY견명조" panose="02030600000101010101" pitchFamily="18" charset="-127"/>
                <a:ea typeface="HY견명조" panose="02030600000101010101" pitchFamily="18" charset="-127"/>
              </a:rPr>
              <a:t>소유</a:t>
            </a:r>
            <a:r>
              <a:rPr lang="en-US" altLang="ko-KR" dirty="0" smtClean="0">
                <a:latin typeface="HY견명조" panose="02030600000101010101" pitchFamily="18" charset="-127"/>
                <a:ea typeface="HY견명조" panose="02030600000101010101" pitchFamily="18" charset="-127"/>
              </a:rPr>
              <a:t>(</a:t>
            </a:r>
            <a:r>
              <a:rPr lang="ko-KR" altLang="en-US" dirty="0" smtClean="0">
                <a:latin typeface="HY견명조" panose="02030600000101010101" pitchFamily="18" charset="-127"/>
                <a:ea typeface="HY견명조" panose="02030600000101010101" pitchFamily="18" charset="-127"/>
              </a:rPr>
              <a:t>실현</a:t>
            </a:r>
            <a:r>
              <a:rPr lang="en-US" altLang="ko-KR" dirty="0" smtClean="0">
                <a:latin typeface="HY견명조" panose="02030600000101010101" pitchFamily="18" charset="-127"/>
                <a:ea typeface="HY견명조" panose="02030600000101010101" pitchFamily="18" charset="-127"/>
              </a:rPr>
              <a:t>, </a:t>
            </a:r>
            <a:r>
              <a:rPr lang="ko-KR" altLang="en-US" dirty="0" smtClean="0">
                <a:latin typeface="HY견명조" panose="02030600000101010101" pitchFamily="18" charset="-127"/>
                <a:ea typeface="HY견명조" panose="02030600000101010101" pitchFamily="18" charset="-127"/>
              </a:rPr>
              <a:t>성취</a:t>
            </a:r>
            <a:r>
              <a:rPr lang="en-US" altLang="ko-KR" dirty="0" smtClean="0">
                <a:latin typeface="HY견명조" panose="02030600000101010101" pitchFamily="18" charset="-127"/>
                <a:ea typeface="HY견명조" panose="02030600000101010101" pitchFamily="18" charset="-127"/>
              </a:rPr>
              <a:t>, </a:t>
            </a:r>
            <a:r>
              <a:rPr lang="ko-KR" altLang="en-US" dirty="0" smtClean="0">
                <a:latin typeface="HY견명조" panose="02030600000101010101" pitchFamily="18" charset="-127"/>
                <a:ea typeface="HY견명조" panose="02030600000101010101" pitchFamily="18" charset="-127"/>
              </a:rPr>
              <a:t>구현</a:t>
            </a:r>
            <a:r>
              <a:rPr lang="en-US" altLang="ko-KR" dirty="0" smtClean="0">
                <a:latin typeface="HY견명조" panose="02030600000101010101" pitchFamily="18" charset="-127"/>
                <a:ea typeface="HY견명조" panose="02030600000101010101" pitchFamily="18" charset="-127"/>
              </a:rPr>
              <a:t>) </a:t>
            </a:r>
            <a:r>
              <a:rPr lang="ko-KR" altLang="en-US" dirty="0" smtClean="0">
                <a:latin typeface="HY견명조" panose="02030600000101010101" pitchFamily="18" charset="-127"/>
                <a:ea typeface="HY견명조" panose="02030600000101010101" pitchFamily="18" charset="-127"/>
              </a:rPr>
              <a:t>되었을 때 일어나는 좋은 </a:t>
            </a:r>
            <a:r>
              <a:rPr lang="ko-KR" altLang="en-US" dirty="0" smtClean="0">
                <a:solidFill>
                  <a:srgbClr val="00B0F0"/>
                </a:solidFill>
                <a:latin typeface="HY견명조" panose="02030600000101010101" pitchFamily="18" charset="-127"/>
                <a:ea typeface="HY견명조" panose="02030600000101010101" pitchFamily="18" charset="-127"/>
              </a:rPr>
              <a:t>느낌</a:t>
            </a:r>
            <a:r>
              <a:rPr lang="ko-KR" altLang="en-US" dirty="0" smtClean="0">
                <a:latin typeface="HY견명조" panose="02030600000101010101" pitchFamily="18" charset="-127"/>
                <a:ea typeface="HY견명조" panose="02030600000101010101" pitchFamily="18" charset="-127"/>
              </a:rPr>
              <a:t>이다</a:t>
            </a:r>
            <a:r>
              <a:rPr lang="en-US" altLang="ko-KR" dirty="0" smtClean="0">
                <a:latin typeface="HY견명조" panose="02030600000101010101" pitchFamily="18" charset="-127"/>
                <a:ea typeface="HY견명조" panose="02030600000101010101" pitchFamily="18" charset="-127"/>
              </a:rPr>
              <a:t>.</a:t>
            </a:r>
          </a:p>
          <a:p>
            <a:pPr marL="285750" indent="-285750">
              <a:lnSpc>
                <a:spcPct val="300000"/>
              </a:lnSpc>
              <a:buFont typeface="Arial" pitchFamily="34" charset="0"/>
              <a:buChar char="•"/>
            </a:pPr>
            <a:r>
              <a:rPr lang="ko-KR" altLang="en-US" dirty="0" smtClean="0">
                <a:latin typeface="HY견명조" panose="02030600000101010101" pitchFamily="18" charset="-127"/>
                <a:ea typeface="HY견명조" panose="02030600000101010101" pitchFamily="18" charset="-127"/>
              </a:rPr>
              <a:t>느낌</a:t>
            </a:r>
            <a:r>
              <a:rPr lang="en-US" altLang="ko-KR" dirty="0" smtClean="0">
                <a:latin typeface="HY견명조" panose="02030600000101010101" pitchFamily="18" charset="-127"/>
                <a:ea typeface="HY견명조" panose="02030600000101010101" pitchFamily="18" charset="-127"/>
              </a:rPr>
              <a:t>(</a:t>
            </a:r>
            <a:r>
              <a:rPr lang="ko-KR" altLang="en-US" dirty="0" smtClean="0">
                <a:latin typeface="HY견명조" panose="02030600000101010101" pitchFamily="18" charset="-127"/>
                <a:ea typeface="HY견명조" panose="02030600000101010101" pitchFamily="18" charset="-127"/>
              </a:rPr>
              <a:t>受</a:t>
            </a:r>
            <a:r>
              <a:rPr lang="en-US" altLang="ko-KR" dirty="0" smtClean="0">
                <a:latin typeface="HY견명조" panose="02030600000101010101" pitchFamily="18" charset="-127"/>
                <a:ea typeface="HY견명조" panose="02030600000101010101" pitchFamily="18" charset="-127"/>
              </a:rPr>
              <a:t>)</a:t>
            </a:r>
            <a:r>
              <a:rPr lang="ko-KR" altLang="en-US" dirty="0">
                <a:latin typeface="HY견명조" panose="02030600000101010101" pitchFamily="18" charset="-127"/>
                <a:ea typeface="HY견명조" panose="02030600000101010101" pitchFamily="18" charset="-127"/>
              </a:rPr>
              <a:t>를 </a:t>
            </a:r>
            <a:r>
              <a:rPr lang="ko-KR" altLang="en-US" dirty="0" smtClean="0">
                <a:latin typeface="HY견명조" panose="02030600000101010101" pitchFamily="18" charset="-127"/>
                <a:ea typeface="HY견명조" panose="02030600000101010101" pitchFamily="18" charset="-127"/>
              </a:rPr>
              <a:t>네 단계로 나누어 표현한다면 </a:t>
            </a:r>
            <a:r>
              <a:rPr lang="ko-KR" altLang="en-US" dirty="0" err="1" smtClean="0">
                <a:latin typeface="HY견명조" panose="02030600000101010101" pitchFamily="18" charset="-127"/>
                <a:ea typeface="HY견명조" panose="02030600000101010101" pitchFamily="18" charset="-127"/>
              </a:rPr>
              <a:t>苦樂捨覺이다</a:t>
            </a:r>
            <a:r>
              <a:rPr lang="en-US" altLang="ko-KR" dirty="0" smtClean="0">
                <a:latin typeface="HY견명조" panose="02030600000101010101" pitchFamily="18" charset="-127"/>
                <a:ea typeface="HY견명조" panose="02030600000101010101" pitchFamily="18" charset="-127"/>
              </a:rPr>
              <a:t>.</a:t>
            </a:r>
          </a:p>
          <a:p>
            <a:pPr marL="285750" indent="-285750">
              <a:lnSpc>
                <a:spcPct val="300000"/>
              </a:lnSpc>
              <a:buFont typeface="Arial" pitchFamily="34" charset="0"/>
              <a:buChar char="•"/>
            </a:pPr>
            <a:r>
              <a:rPr lang="ko-KR" altLang="en-US" dirty="0" smtClean="0">
                <a:latin typeface="HY견명조" panose="02030600000101010101" pitchFamily="18" charset="-127"/>
                <a:ea typeface="HY견명조" panose="02030600000101010101" pitchFamily="18" charset="-127"/>
              </a:rPr>
              <a:t>행복이란 세 종류 정도로 말할 수 있다</a:t>
            </a:r>
            <a:r>
              <a:rPr lang="en-US" altLang="ko-KR" dirty="0" smtClean="0">
                <a:latin typeface="HY견명조" panose="02030600000101010101" pitchFamily="18" charset="-127"/>
                <a:ea typeface="HY견명조" panose="02030600000101010101" pitchFamily="18" charset="-127"/>
              </a:rPr>
              <a:t>. </a:t>
            </a:r>
            <a:r>
              <a:rPr lang="ko-KR" altLang="en-US" dirty="0" err="1" smtClean="0">
                <a:latin typeface="HY견명조" panose="02030600000101010101" pitchFamily="18" charset="-127"/>
                <a:ea typeface="HY견명조" panose="02030600000101010101" pitchFamily="18" charset="-127"/>
              </a:rPr>
              <a:t>구현행복론</a:t>
            </a:r>
            <a:r>
              <a:rPr lang="en-US" altLang="ko-KR" dirty="0" smtClean="0">
                <a:latin typeface="HY견명조" panose="02030600000101010101" pitchFamily="18" charset="-127"/>
                <a:ea typeface="HY견명조" panose="02030600000101010101" pitchFamily="18" charset="-127"/>
              </a:rPr>
              <a:t>, </a:t>
            </a:r>
            <a:r>
              <a:rPr lang="ko-KR" altLang="en-US" dirty="0" err="1" smtClean="0">
                <a:latin typeface="HY견명조" panose="02030600000101010101" pitchFamily="18" charset="-127"/>
                <a:ea typeface="HY견명조" panose="02030600000101010101" pitchFamily="18" charset="-127"/>
              </a:rPr>
              <a:t>지족행복론</a:t>
            </a:r>
            <a:r>
              <a:rPr lang="en-US" altLang="ko-KR" dirty="0" smtClean="0">
                <a:latin typeface="HY견명조" panose="02030600000101010101" pitchFamily="18" charset="-127"/>
                <a:ea typeface="HY견명조" panose="02030600000101010101" pitchFamily="18" charset="-127"/>
              </a:rPr>
              <a:t>, </a:t>
            </a:r>
            <a:r>
              <a:rPr lang="ko-KR" altLang="en-US" dirty="0" err="1" smtClean="0">
                <a:latin typeface="HY견명조" panose="02030600000101010101" pitchFamily="18" charset="-127"/>
                <a:ea typeface="HY견명조" panose="02030600000101010101" pitchFamily="18" charset="-127"/>
              </a:rPr>
              <a:t>초월행복론</a:t>
            </a:r>
            <a:endParaRPr lang="ko-KR" altLang="en-US" dirty="0">
              <a:latin typeface="HY견명조" panose="02030600000101010101" pitchFamily="18" charset="-127"/>
              <a:ea typeface="HY견명조" panose="02030600000101010101" pitchFamily="18" charset="-127"/>
            </a:endParaRPr>
          </a:p>
        </p:txBody>
      </p:sp>
    </p:spTree>
    <p:extLst>
      <p:ext uri="{BB962C8B-B14F-4D97-AF65-F5344CB8AC3E}">
        <p14:creationId xmlns:p14="http://schemas.microsoft.com/office/powerpoint/2010/main" val="363280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5">
                                            <p:txEl>
                                              <p:pRg st="0" end="0"/>
                                            </p:txEl>
                                          </p:spTgt>
                                        </p:tgtEl>
                                        <p:attrNameLst>
                                          <p:attrName>style.visibility</p:attrName>
                                        </p:attrNameLst>
                                      </p:cBhvr>
                                      <p:to>
                                        <p:strVal val="visible"/>
                                      </p:to>
                                    </p:set>
                                    <p:anim calcmode="lin" valueType="num">
                                      <p:cBhvr>
                                        <p:cTn id="14"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anim calcmode="lin" valueType="num">
                                      <p:cBhvr>
                                        <p:cTn id="21" dur="500" fill="hold"/>
                                        <p:tgtEl>
                                          <p:spTgt spid="1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5">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1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5">
                                            <p:txEl>
                                              <p:pRg st="2" end="2"/>
                                            </p:txEl>
                                          </p:spTgt>
                                        </p:tgtEl>
                                        <p:attrNameLst>
                                          <p:attrName>style.visibility</p:attrName>
                                        </p:attrNameLst>
                                      </p:cBhvr>
                                      <p:to>
                                        <p:strVal val="visible"/>
                                      </p:to>
                                    </p:set>
                                    <p:anim calcmode="lin" valueType="num">
                                      <p:cBhvr>
                                        <p:cTn id="28" dur="500" fill="hold"/>
                                        <p:tgtEl>
                                          <p:spTgt spid="15">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15">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6" name="Picture 4" descr="H:\1.내 문서의 백업방\03-피피티\05-이미지PPT\버튼이미지\m_box - 복사본.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870" y="2780928"/>
            <a:ext cx="8784976" cy="3528392"/>
          </a:xfrm>
          <a:prstGeom prst="rect">
            <a:avLst/>
          </a:prstGeom>
          <a:noFill/>
          <a:extLst>
            <a:ext uri="{909E8E84-426E-40DD-AFC4-6F175D3DCCD1}">
              <a14:hiddenFill xmlns:a14="http://schemas.microsoft.com/office/drawing/2010/main">
                <a:solidFill>
                  <a:srgbClr val="FFFFFF"/>
                </a:solidFill>
              </a14:hiddenFill>
            </a:ext>
          </a:extLst>
        </p:spPr>
      </p:pic>
      <p:sp>
        <p:nvSpPr>
          <p:cNvPr id="3" name="직사각형 2"/>
          <p:cNvSpPr/>
          <p:nvPr/>
        </p:nvSpPr>
        <p:spPr>
          <a:xfrm>
            <a:off x="263870" y="44624"/>
            <a:ext cx="8784976" cy="369332"/>
          </a:xfrm>
          <a:prstGeom prst="rect">
            <a:avLst/>
          </a:prstGeom>
          <a:solidFill>
            <a:srgbClr val="FFFF00"/>
          </a:solidFill>
          <a:ln w="19050">
            <a:solidFill>
              <a:schemeClr val="accent5">
                <a:lumMod val="75000"/>
              </a:schemeClr>
            </a:solidFill>
          </a:ln>
        </p:spPr>
        <p:txBody>
          <a:bodyPr wrap="square">
            <a:spAutoFit/>
          </a:bodyPr>
          <a:lstStyle/>
          <a:p>
            <a:pPr algn="ctr"/>
            <a:r>
              <a:rPr lang="ko-KR" altLang="en-US" dirty="0">
                <a:latin typeface="HY견명조" panose="02030600000101010101" pitchFamily="18" charset="-127"/>
                <a:ea typeface="HY견명조" panose="02030600000101010101" pitchFamily="18" charset="-127"/>
              </a:rPr>
              <a:t>행복이란 </a:t>
            </a:r>
            <a:r>
              <a:rPr lang="ko-KR" altLang="en-US" dirty="0">
                <a:solidFill>
                  <a:srgbClr val="00B0F0"/>
                </a:solidFill>
                <a:latin typeface="HY견명조" panose="02030600000101010101" pitchFamily="18" charset="-127"/>
                <a:ea typeface="HY견명조" panose="02030600000101010101" pitchFamily="18" charset="-127"/>
              </a:rPr>
              <a:t>욕구</a:t>
            </a:r>
            <a:r>
              <a:rPr lang="ko-KR" altLang="en-US" dirty="0">
                <a:latin typeface="HY견명조" panose="02030600000101010101" pitchFamily="18" charset="-127"/>
                <a:ea typeface="HY견명조" panose="02030600000101010101" pitchFamily="18" charset="-127"/>
              </a:rPr>
              <a:t>가 </a:t>
            </a:r>
            <a:r>
              <a:rPr lang="ko-KR" altLang="en-US" dirty="0">
                <a:solidFill>
                  <a:srgbClr val="00B0F0"/>
                </a:solidFill>
                <a:latin typeface="HY견명조" panose="02030600000101010101" pitchFamily="18" charset="-127"/>
                <a:ea typeface="HY견명조" panose="02030600000101010101" pitchFamily="18" charset="-127"/>
              </a:rPr>
              <a:t>소유</a:t>
            </a:r>
            <a:r>
              <a:rPr lang="en-US" altLang="ko-KR" dirty="0">
                <a:latin typeface="HY견명조" panose="02030600000101010101" pitchFamily="18" charset="-127"/>
                <a:ea typeface="HY견명조" panose="02030600000101010101" pitchFamily="18" charset="-127"/>
              </a:rPr>
              <a:t>(</a:t>
            </a:r>
            <a:r>
              <a:rPr lang="ko-KR" altLang="en-US" dirty="0">
                <a:latin typeface="HY견명조" panose="02030600000101010101" pitchFamily="18" charset="-127"/>
                <a:ea typeface="HY견명조" panose="02030600000101010101" pitchFamily="18" charset="-127"/>
              </a:rPr>
              <a:t>실현</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성취</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구현</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되었을 때 일어나는 좋은 </a:t>
            </a:r>
            <a:r>
              <a:rPr lang="ko-KR" altLang="en-US" dirty="0">
                <a:solidFill>
                  <a:srgbClr val="00B0F0"/>
                </a:solidFill>
                <a:latin typeface="HY견명조" panose="02030600000101010101" pitchFamily="18" charset="-127"/>
                <a:ea typeface="HY견명조" panose="02030600000101010101" pitchFamily="18" charset="-127"/>
              </a:rPr>
              <a:t>느낌</a:t>
            </a:r>
            <a:r>
              <a:rPr lang="ko-KR" altLang="en-US" dirty="0">
                <a:latin typeface="HY견명조" panose="02030600000101010101" pitchFamily="18" charset="-127"/>
                <a:ea typeface="HY견명조" panose="02030600000101010101" pitchFamily="18" charset="-127"/>
              </a:rPr>
              <a:t>이다</a:t>
            </a:r>
            <a:endParaRPr lang="ko-KR" altLang="en-US" dirty="0"/>
          </a:p>
        </p:txBody>
      </p:sp>
      <p:grpSp>
        <p:nvGrpSpPr>
          <p:cNvPr id="7" name="그룹 6"/>
          <p:cNvGrpSpPr/>
          <p:nvPr/>
        </p:nvGrpSpPr>
        <p:grpSpPr>
          <a:xfrm>
            <a:off x="2339752" y="762433"/>
            <a:ext cx="4392488" cy="1682750"/>
            <a:chOff x="2483768" y="378497"/>
            <a:chExt cx="4392488" cy="1682750"/>
          </a:xfrm>
        </p:grpSpPr>
        <p:pic>
          <p:nvPicPr>
            <p:cNvPr id="3074" name="Picture 2" descr="H:\1.내 문서의 백업방\03-피피티\05-이미지PPT\버튼이미지\b_box.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378497"/>
              <a:ext cx="4248472" cy="168275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그룹 5"/>
            <p:cNvGrpSpPr/>
            <p:nvPr/>
          </p:nvGrpSpPr>
          <p:grpSpPr>
            <a:xfrm>
              <a:off x="2483768" y="550899"/>
              <a:ext cx="4248472" cy="1292662"/>
              <a:chOff x="2699792" y="548680"/>
              <a:chExt cx="4248472" cy="1292662"/>
            </a:xfrm>
          </p:grpSpPr>
          <p:sp>
            <p:nvSpPr>
              <p:cNvPr id="4" name="TextBox 3"/>
              <p:cNvSpPr txBox="1"/>
              <p:nvPr/>
            </p:nvSpPr>
            <p:spPr>
              <a:xfrm>
                <a:off x="2699792" y="548680"/>
                <a:ext cx="4248472" cy="1107996"/>
              </a:xfrm>
              <a:prstGeom prst="rect">
                <a:avLst/>
              </a:prstGeom>
              <a:noFill/>
            </p:spPr>
            <p:txBody>
              <a:bodyPr wrap="square" rtlCol="0">
                <a:spAutoFit/>
              </a:bodyPr>
              <a:lstStyle/>
              <a:p>
                <a:pPr algn="ctr"/>
                <a:r>
                  <a:rPr lang="ko-KR" altLang="en-US" sz="6600" b="1" dirty="0" smtClean="0">
                    <a:solidFill>
                      <a:schemeClr val="bg1"/>
                    </a:solidFill>
                  </a:rPr>
                  <a:t>幸福公式</a:t>
                </a:r>
                <a:endParaRPr lang="ko-KR" altLang="en-US" sz="6600" b="1" dirty="0">
                  <a:solidFill>
                    <a:schemeClr val="bg1"/>
                  </a:solidFill>
                </a:endParaRPr>
              </a:p>
            </p:txBody>
          </p:sp>
          <p:sp>
            <p:nvSpPr>
              <p:cNvPr id="5" name="TextBox 4"/>
              <p:cNvSpPr txBox="1"/>
              <p:nvPr/>
            </p:nvSpPr>
            <p:spPr>
              <a:xfrm>
                <a:off x="4211960" y="1472010"/>
                <a:ext cx="1224136" cy="369332"/>
              </a:xfrm>
              <a:prstGeom prst="rect">
                <a:avLst/>
              </a:prstGeom>
              <a:noFill/>
            </p:spPr>
            <p:txBody>
              <a:bodyPr wrap="square" rtlCol="0">
                <a:spAutoFit/>
              </a:bodyPr>
              <a:lstStyle/>
              <a:p>
                <a:pPr algn="ctr"/>
                <a:r>
                  <a:rPr lang="ko-KR" altLang="en-US" dirty="0" smtClean="0">
                    <a:solidFill>
                      <a:schemeClr val="bg1"/>
                    </a:solidFill>
                  </a:rPr>
                  <a:t>행복공식</a:t>
                </a:r>
                <a:endParaRPr lang="ko-KR" altLang="en-US" dirty="0">
                  <a:solidFill>
                    <a:schemeClr val="bg1"/>
                  </a:solidFill>
                </a:endParaRPr>
              </a:p>
            </p:txBody>
          </p:sp>
        </p:grpSp>
      </p:grpSp>
      <p:grpSp>
        <p:nvGrpSpPr>
          <p:cNvPr id="18" name="그룹 17"/>
          <p:cNvGrpSpPr/>
          <p:nvPr/>
        </p:nvGrpSpPr>
        <p:grpSpPr>
          <a:xfrm>
            <a:off x="395536" y="413956"/>
            <a:ext cx="432048" cy="1628875"/>
            <a:chOff x="395536" y="413956"/>
            <a:chExt cx="432048" cy="1628875"/>
          </a:xfrm>
        </p:grpSpPr>
        <p:sp>
          <p:nvSpPr>
            <p:cNvPr id="8" name="TextBox 7"/>
            <p:cNvSpPr txBox="1"/>
            <p:nvPr/>
          </p:nvSpPr>
          <p:spPr>
            <a:xfrm>
              <a:off x="395536" y="842502"/>
              <a:ext cx="432048" cy="1200329"/>
            </a:xfrm>
            <a:prstGeom prst="rect">
              <a:avLst/>
            </a:prstGeom>
            <a:solidFill>
              <a:schemeClr val="accent5">
                <a:lumMod val="20000"/>
                <a:lumOff val="80000"/>
              </a:schemeClr>
            </a:solidFill>
            <a:ln w="15875">
              <a:solidFill>
                <a:schemeClr val="accent5">
                  <a:lumMod val="50000"/>
                </a:schemeClr>
              </a:solidFill>
            </a:ln>
          </p:spPr>
          <p:txBody>
            <a:bodyPr wrap="square" rtlCol="0">
              <a:spAutoFit/>
            </a:bodyPr>
            <a:lstStyle/>
            <a:p>
              <a:r>
                <a:rPr lang="ko-KR" altLang="en-US" b="1" dirty="0" smtClean="0"/>
                <a:t>少慾知足</a:t>
              </a:r>
              <a:endParaRPr lang="ko-KR" altLang="en-US" b="1" dirty="0"/>
            </a:p>
          </p:txBody>
        </p:sp>
        <p:cxnSp>
          <p:nvCxnSpPr>
            <p:cNvPr id="10" name="직선 연결선 9"/>
            <p:cNvCxnSpPr>
              <a:stCxn id="8" idx="0"/>
            </p:cNvCxnSpPr>
            <p:nvPr/>
          </p:nvCxnSpPr>
          <p:spPr>
            <a:xfrm flipV="1">
              <a:off x="611560" y="413956"/>
              <a:ext cx="0" cy="428546"/>
            </a:xfrm>
            <a:prstGeom prst="line">
              <a:avLst/>
            </a:prstGeom>
            <a:ln w="1905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1259633" y="3731548"/>
            <a:ext cx="3240360" cy="1569660"/>
          </a:xfrm>
          <a:prstGeom prst="rect">
            <a:avLst/>
          </a:prstGeom>
          <a:noFill/>
        </p:spPr>
        <p:txBody>
          <a:bodyPr wrap="square" rtlCol="0">
            <a:spAutoFit/>
          </a:bodyPr>
          <a:lstStyle/>
          <a:p>
            <a:r>
              <a:rPr lang="ko-KR" altLang="en-US" sz="9600" b="1" dirty="0" smtClean="0">
                <a:solidFill>
                  <a:schemeClr val="bg1"/>
                </a:solidFill>
              </a:rPr>
              <a:t>幸福</a:t>
            </a:r>
            <a:endParaRPr lang="ko-KR" altLang="en-US" sz="9600" b="1" dirty="0">
              <a:solidFill>
                <a:schemeClr val="bg1"/>
              </a:solidFill>
            </a:endParaRPr>
          </a:p>
        </p:txBody>
      </p:sp>
      <p:sp>
        <p:nvSpPr>
          <p:cNvPr id="12" name="등호 11"/>
          <p:cNvSpPr/>
          <p:nvPr/>
        </p:nvSpPr>
        <p:spPr>
          <a:xfrm>
            <a:off x="3923929" y="4147046"/>
            <a:ext cx="1008112" cy="720080"/>
          </a:xfrm>
          <a:prstGeom prst="mathEqual">
            <a:avLst/>
          </a:prstGeom>
          <a:ln w="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3" name="뺄셈 기호 12"/>
          <p:cNvSpPr/>
          <p:nvPr/>
        </p:nvSpPr>
        <p:spPr>
          <a:xfrm>
            <a:off x="4608005" y="4472514"/>
            <a:ext cx="3708411" cy="14401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TextBox 13"/>
          <p:cNvSpPr txBox="1"/>
          <p:nvPr/>
        </p:nvSpPr>
        <p:spPr>
          <a:xfrm>
            <a:off x="5036198" y="4451628"/>
            <a:ext cx="2808312" cy="1569660"/>
          </a:xfrm>
          <a:prstGeom prst="rect">
            <a:avLst/>
          </a:prstGeom>
          <a:noFill/>
        </p:spPr>
        <p:txBody>
          <a:bodyPr wrap="square" rtlCol="0">
            <a:spAutoFit/>
          </a:bodyPr>
          <a:lstStyle/>
          <a:p>
            <a:pPr algn="ctr"/>
            <a:r>
              <a:rPr lang="ko-KR" altLang="en-US" sz="9600" b="1" dirty="0" smtClean="0">
                <a:solidFill>
                  <a:schemeClr val="bg1"/>
                </a:solidFill>
              </a:rPr>
              <a:t>慾求</a:t>
            </a:r>
            <a:endParaRPr lang="ko-KR" altLang="en-US" sz="9600" b="1" dirty="0">
              <a:solidFill>
                <a:schemeClr val="bg1"/>
              </a:solidFill>
            </a:endParaRPr>
          </a:p>
        </p:txBody>
      </p:sp>
      <p:sp>
        <p:nvSpPr>
          <p:cNvPr id="16" name="TextBox 15"/>
          <p:cNvSpPr txBox="1"/>
          <p:nvPr/>
        </p:nvSpPr>
        <p:spPr>
          <a:xfrm>
            <a:off x="4712162" y="3046872"/>
            <a:ext cx="3460239" cy="1569660"/>
          </a:xfrm>
          <a:prstGeom prst="rect">
            <a:avLst/>
          </a:prstGeom>
          <a:noFill/>
        </p:spPr>
        <p:txBody>
          <a:bodyPr wrap="square" rtlCol="0">
            <a:spAutoFit/>
          </a:bodyPr>
          <a:lstStyle/>
          <a:p>
            <a:pPr algn="ctr"/>
            <a:r>
              <a:rPr lang="ko-KR" altLang="en-US" sz="9600" b="1" dirty="0" smtClean="0">
                <a:solidFill>
                  <a:schemeClr val="bg1"/>
                </a:solidFill>
              </a:rPr>
              <a:t>所有</a:t>
            </a:r>
            <a:endParaRPr lang="ko-KR" altLang="en-US" sz="9600" b="1" dirty="0">
              <a:solidFill>
                <a:schemeClr val="bg1"/>
              </a:solidFill>
            </a:endParaRPr>
          </a:p>
        </p:txBody>
      </p:sp>
    </p:spTree>
    <p:extLst>
      <p:ext uri="{BB962C8B-B14F-4D97-AF65-F5344CB8AC3E}">
        <p14:creationId xmlns:p14="http://schemas.microsoft.com/office/powerpoint/2010/main" val="3363614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750" fill="hold"/>
                                        <p:tgtEl>
                                          <p:spTgt spid="3"/>
                                        </p:tgtEl>
                                        <p:attrNameLst>
                                          <p:attrName>ppt_w</p:attrName>
                                        </p:attrNameLst>
                                      </p:cBhvr>
                                      <p:tavLst>
                                        <p:tav tm="0">
                                          <p:val>
                                            <p:fltVal val="0"/>
                                          </p:val>
                                        </p:tav>
                                        <p:tav tm="100000">
                                          <p:val>
                                            <p:strVal val="#ppt_w"/>
                                          </p:val>
                                        </p:tav>
                                      </p:tavLst>
                                    </p:anim>
                                    <p:anim calcmode="lin" valueType="num">
                                      <p:cBhvr>
                                        <p:cTn id="8" dur="750" fill="hold"/>
                                        <p:tgtEl>
                                          <p:spTgt spid="3"/>
                                        </p:tgtEl>
                                        <p:attrNameLst>
                                          <p:attrName>ppt_h</p:attrName>
                                        </p:attrNameLst>
                                      </p:cBhvr>
                                      <p:tavLst>
                                        <p:tav tm="0">
                                          <p:val>
                                            <p:fltVal val="0"/>
                                          </p:val>
                                        </p:tav>
                                        <p:tav tm="100000">
                                          <p:val>
                                            <p:strVal val="#ppt_h"/>
                                          </p:val>
                                        </p:tav>
                                      </p:tavLst>
                                    </p:anim>
                                    <p:animEffect transition="in" filter="fade">
                                      <p:cBhvr>
                                        <p:cTn id="9" dur="75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750" fill="hold"/>
                                        <p:tgtEl>
                                          <p:spTgt spid="7"/>
                                        </p:tgtEl>
                                        <p:attrNameLst>
                                          <p:attrName>ppt_w</p:attrName>
                                        </p:attrNameLst>
                                      </p:cBhvr>
                                      <p:tavLst>
                                        <p:tav tm="0">
                                          <p:val>
                                            <p:fltVal val="0"/>
                                          </p:val>
                                        </p:tav>
                                        <p:tav tm="100000">
                                          <p:val>
                                            <p:strVal val="#ppt_w"/>
                                          </p:val>
                                        </p:tav>
                                      </p:tavLst>
                                    </p:anim>
                                    <p:anim calcmode="lin" valueType="num">
                                      <p:cBhvr>
                                        <p:cTn id="22" dur="750" fill="hold"/>
                                        <p:tgtEl>
                                          <p:spTgt spid="7"/>
                                        </p:tgtEl>
                                        <p:attrNameLst>
                                          <p:attrName>ppt_h</p:attrName>
                                        </p:attrNameLst>
                                      </p:cBhvr>
                                      <p:tavLst>
                                        <p:tav tm="0">
                                          <p:val>
                                            <p:fltVal val="0"/>
                                          </p:val>
                                        </p:tav>
                                        <p:tav tm="100000">
                                          <p:val>
                                            <p:strVal val="#ppt_h"/>
                                          </p:val>
                                        </p:tav>
                                      </p:tavLst>
                                    </p:anim>
                                    <p:animEffect transition="in" filter="fade">
                                      <p:cBhvr>
                                        <p:cTn id="23" dur="75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076"/>
                                        </p:tgtEl>
                                        <p:attrNameLst>
                                          <p:attrName>style.visibility</p:attrName>
                                        </p:attrNameLst>
                                      </p:cBhvr>
                                      <p:to>
                                        <p:strVal val="visible"/>
                                      </p:to>
                                    </p:set>
                                    <p:anim calcmode="lin" valueType="num">
                                      <p:cBhvr>
                                        <p:cTn id="28" dur="500" fill="hold"/>
                                        <p:tgtEl>
                                          <p:spTgt spid="3076"/>
                                        </p:tgtEl>
                                        <p:attrNameLst>
                                          <p:attrName>ppt_w</p:attrName>
                                        </p:attrNameLst>
                                      </p:cBhvr>
                                      <p:tavLst>
                                        <p:tav tm="0">
                                          <p:val>
                                            <p:fltVal val="0"/>
                                          </p:val>
                                        </p:tav>
                                        <p:tav tm="100000">
                                          <p:val>
                                            <p:strVal val="#ppt_w"/>
                                          </p:val>
                                        </p:tav>
                                      </p:tavLst>
                                    </p:anim>
                                    <p:anim calcmode="lin" valueType="num">
                                      <p:cBhvr>
                                        <p:cTn id="29" dur="500" fill="hold"/>
                                        <p:tgtEl>
                                          <p:spTgt spid="3076"/>
                                        </p:tgtEl>
                                        <p:attrNameLst>
                                          <p:attrName>ppt_h</p:attrName>
                                        </p:attrNameLst>
                                      </p:cBhvr>
                                      <p:tavLst>
                                        <p:tav tm="0">
                                          <p:val>
                                            <p:fltVal val="0"/>
                                          </p:val>
                                        </p:tav>
                                        <p:tav tm="100000">
                                          <p:val>
                                            <p:strVal val="#ppt_h"/>
                                          </p:val>
                                        </p:tav>
                                      </p:tavLst>
                                    </p:anim>
                                    <p:animEffect transition="in" filter="fade">
                                      <p:cBhvr>
                                        <p:cTn id="30" dur="500"/>
                                        <p:tgtEl>
                                          <p:spTgt spid="307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ppt_w</p:attrName>
                                        </p:attrNameLst>
                                      </p:cBhvr>
                                      <p:tavLst>
                                        <p:tav tm="0">
                                          <p:val>
                                            <p:fltVal val="0"/>
                                          </p:val>
                                        </p:tav>
                                        <p:tav tm="100000">
                                          <p:val>
                                            <p:strVal val="#ppt_w"/>
                                          </p:val>
                                        </p:tav>
                                      </p:tavLst>
                                    </p:anim>
                                    <p:anim calcmode="lin" valueType="num">
                                      <p:cBhvr>
                                        <p:cTn id="36" dur="500" fill="hold"/>
                                        <p:tgtEl>
                                          <p:spTgt spid="11"/>
                                        </p:tgtEl>
                                        <p:attrNameLst>
                                          <p:attrName>ppt_h</p:attrName>
                                        </p:attrNameLst>
                                      </p:cBhvr>
                                      <p:tavLst>
                                        <p:tav tm="0">
                                          <p:val>
                                            <p:fltVal val="0"/>
                                          </p:val>
                                        </p:tav>
                                        <p:tav tm="100000">
                                          <p:val>
                                            <p:strVal val="#ppt_h"/>
                                          </p:val>
                                        </p:tav>
                                      </p:tavLst>
                                    </p:anim>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500" fill="hold"/>
                                        <p:tgtEl>
                                          <p:spTgt spid="12"/>
                                        </p:tgtEl>
                                        <p:attrNameLst>
                                          <p:attrName>ppt_w</p:attrName>
                                        </p:attrNameLst>
                                      </p:cBhvr>
                                      <p:tavLst>
                                        <p:tav tm="0">
                                          <p:val>
                                            <p:fltVal val="0"/>
                                          </p:val>
                                        </p:tav>
                                        <p:tav tm="100000">
                                          <p:val>
                                            <p:strVal val="#ppt_w"/>
                                          </p:val>
                                        </p:tav>
                                      </p:tavLst>
                                    </p:anim>
                                    <p:anim calcmode="lin" valueType="num">
                                      <p:cBhvr>
                                        <p:cTn id="43" dur="500" fill="hold"/>
                                        <p:tgtEl>
                                          <p:spTgt spid="12"/>
                                        </p:tgtEl>
                                        <p:attrNameLst>
                                          <p:attrName>ppt_h</p:attrName>
                                        </p:attrNameLst>
                                      </p:cBhvr>
                                      <p:tavLst>
                                        <p:tav tm="0">
                                          <p:val>
                                            <p:fltVal val="0"/>
                                          </p:val>
                                        </p:tav>
                                        <p:tav tm="100000">
                                          <p:val>
                                            <p:strVal val="#ppt_h"/>
                                          </p:val>
                                        </p:tav>
                                      </p:tavLst>
                                    </p:anim>
                                    <p:animEffect transition="in" filter="fade">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p:cTn id="49" dur="500" fill="hold"/>
                                        <p:tgtEl>
                                          <p:spTgt spid="13"/>
                                        </p:tgtEl>
                                        <p:attrNameLst>
                                          <p:attrName>ppt_w</p:attrName>
                                        </p:attrNameLst>
                                      </p:cBhvr>
                                      <p:tavLst>
                                        <p:tav tm="0">
                                          <p:val>
                                            <p:fltVal val="0"/>
                                          </p:val>
                                        </p:tav>
                                        <p:tav tm="100000">
                                          <p:val>
                                            <p:strVal val="#ppt_w"/>
                                          </p:val>
                                        </p:tav>
                                      </p:tavLst>
                                    </p:anim>
                                    <p:anim calcmode="lin" valueType="num">
                                      <p:cBhvr>
                                        <p:cTn id="50" dur="500" fill="hold"/>
                                        <p:tgtEl>
                                          <p:spTgt spid="13"/>
                                        </p:tgtEl>
                                        <p:attrNameLst>
                                          <p:attrName>ppt_h</p:attrName>
                                        </p:attrNameLst>
                                      </p:cBhvr>
                                      <p:tavLst>
                                        <p:tav tm="0">
                                          <p:val>
                                            <p:fltVal val="0"/>
                                          </p:val>
                                        </p:tav>
                                        <p:tav tm="100000">
                                          <p:val>
                                            <p:strVal val="#ppt_h"/>
                                          </p:val>
                                        </p:tav>
                                      </p:tavLst>
                                    </p:anim>
                                    <p:animEffect transition="in" filter="fade">
                                      <p:cBhvr>
                                        <p:cTn id="51" dur="5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 calcmode="lin" valueType="num">
                                      <p:cBhvr>
                                        <p:cTn id="56" dur="500" fill="hold"/>
                                        <p:tgtEl>
                                          <p:spTgt spid="14"/>
                                        </p:tgtEl>
                                        <p:attrNameLst>
                                          <p:attrName>ppt_w</p:attrName>
                                        </p:attrNameLst>
                                      </p:cBhvr>
                                      <p:tavLst>
                                        <p:tav tm="0">
                                          <p:val>
                                            <p:fltVal val="0"/>
                                          </p:val>
                                        </p:tav>
                                        <p:tav tm="100000">
                                          <p:val>
                                            <p:strVal val="#ppt_w"/>
                                          </p:val>
                                        </p:tav>
                                      </p:tavLst>
                                    </p:anim>
                                    <p:anim calcmode="lin" valueType="num">
                                      <p:cBhvr>
                                        <p:cTn id="57" dur="500" fill="hold"/>
                                        <p:tgtEl>
                                          <p:spTgt spid="14"/>
                                        </p:tgtEl>
                                        <p:attrNameLst>
                                          <p:attrName>ppt_h</p:attrName>
                                        </p:attrNameLst>
                                      </p:cBhvr>
                                      <p:tavLst>
                                        <p:tav tm="0">
                                          <p:val>
                                            <p:fltVal val="0"/>
                                          </p:val>
                                        </p:tav>
                                        <p:tav tm="100000">
                                          <p:val>
                                            <p:strVal val="#ppt_h"/>
                                          </p:val>
                                        </p:tav>
                                      </p:tavLst>
                                    </p:anim>
                                    <p:animEffect transition="in" filter="fade">
                                      <p:cBhvr>
                                        <p:cTn id="58" dur="500"/>
                                        <p:tgtEl>
                                          <p:spTgt spid="14"/>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p:cTn id="63" dur="500" fill="hold"/>
                                        <p:tgtEl>
                                          <p:spTgt spid="16"/>
                                        </p:tgtEl>
                                        <p:attrNameLst>
                                          <p:attrName>ppt_w</p:attrName>
                                        </p:attrNameLst>
                                      </p:cBhvr>
                                      <p:tavLst>
                                        <p:tav tm="0">
                                          <p:val>
                                            <p:fltVal val="0"/>
                                          </p:val>
                                        </p:tav>
                                        <p:tav tm="100000">
                                          <p:val>
                                            <p:strVal val="#ppt_w"/>
                                          </p:val>
                                        </p:tav>
                                      </p:tavLst>
                                    </p:anim>
                                    <p:anim calcmode="lin" valueType="num">
                                      <p:cBhvr>
                                        <p:cTn id="64" dur="500" fill="hold"/>
                                        <p:tgtEl>
                                          <p:spTgt spid="16"/>
                                        </p:tgtEl>
                                        <p:attrNameLst>
                                          <p:attrName>ppt_h</p:attrName>
                                        </p:attrNameLst>
                                      </p:cBhvr>
                                      <p:tavLst>
                                        <p:tav tm="0">
                                          <p:val>
                                            <p:fltVal val="0"/>
                                          </p:val>
                                        </p:tav>
                                        <p:tav tm="100000">
                                          <p:val>
                                            <p:strVal val="#ppt_h"/>
                                          </p:val>
                                        </p:tav>
                                      </p:tavLst>
                                    </p:anim>
                                    <p:animEffect transition="in" filter="fade">
                                      <p:cBhvr>
                                        <p:cTn id="6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p:bldP spid="12" grpId="0" animBg="1"/>
      <p:bldP spid="13" grpId="0" animBg="1"/>
      <p:bldP spid="14"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grpSp>
        <p:nvGrpSpPr>
          <p:cNvPr id="41" name="그룹 40"/>
          <p:cNvGrpSpPr/>
          <p:nvPr/>
        </p:nvGrpSpPr>
        <p:grpSpPr>
          <a:xfrm>
            <a:off x="1403648" y="5733256"/>
            <a:ext cx="1587950" cy="413684"/>
            <a:chOff x="1403648" y="5733256"/>
            <a:chExt cx="1587950" cy="413684"/>
          </a:xfrm>
        </p:grpSpPr>
        <p:sp>
          <p:nvSpPr>
            <p:cNvPr id="29" name="TextBox 28"/>
            <p:cNvSpPr txBox="1"/>
            <p:nvPr/>
          </p:nvSpPr>
          <p:spPr>
            <a:xfrm>
              <a:off x="1894226" y="5777608"/>
              <a:ext cx="648072" cy="369332"/>
            </a:xfrm>
            <a:prstGeom prst="rect">
              <a:avLst/>
            </a:prstGeom>
            <a:noFill/>
            <a:ln>
              <a:solidFill>
                <a:schemeClr val="accent1"/>
              </a:solidFill>
            </a:ln>
          </p:spPr>
          <p:txBody>
            <a:bodyPr wrap="square" rtlCol="0">
              <a:spAutoFit/>
            </a:bodyPr>
            <a:lstStyle/>
            <a:p>
              <a:r>
                <a:rPr lang="ko-KR" altLang="en-US" b="1" dirty="0" smtClean="0"/>
                <a:t>苦受</a:t>
              </a:r>
              <a:endParaRPr lang="ko-KR" altLang="en-US" b="1" dirty="0"/>
            </a:p>
          </p:txBody>
        </p:sp>
        <p:cxnSp>
          <p:nvCxnSpPr>
            <p:cNvPr id="37" name="직선 연결선 36"/>
            <p:cNvCxnSpPr>
              <a:stCxn id="29" idx="3"/>
            </p:cNvCxnSpPr>
            <p:nvPr/>
          </p:nvCxnSpPr>
          <p:spPr>
            <a:xfrm flipV="1">
              <a:off x="2542298" y="5769596"/>
              <a:ext cx="449300" cy="192678"/>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직선 연결선 37"/>
            <p:cNvCxnSpPr>
              <a:stCxn id="29" idx="1"/>
            </p:cNvCxnSpPr>
            <p:nvPr/>
          </p:nvCxnSpPr>
          <p:spPr>
            <a:xfrm flipH="1" flipV="1">
              <a:off x="1403648" y="5733256"/>
              <a:ext cx="490578" cy="229018"/>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45" name="그룹 44"/>
          <p:cNvGrpSpPr/>
          <p:nvPr/>
        </p:nvGrpSpPr>
        <p:grpSpPr>
          <a:xfrm>
            <a:off x="4608002" y="5733256"/>
            <a:ext cx="3204357" cy="405672"/>
            <a:chOff x="4608002" y="5733256"/>
            <a:chExt cx="3204357" cy="405672"/>
          </a:xfrm>
        </p:grpSpPr>
        <p:sp>
          <p:nvSpPr>
            <p:cNvPr id="35" name="TextBox 34"/>
            <p:cNvSpPr txBox="1"/>
            <p:nvPr/>
          </p:nvSpPr>
          <p:spPr>
            <a:xfrm>
              <a:off x="5871414" y="5769596"/>
              <a:ext cx="648072" cy="369332"/>
            </a:xfrm>
            <a:prstGeom prst="rect">
              <a:avLst/>
            </a:prstGeom>
            <a:noFill/>
            <a:ln>
              <a:solidFill>
                <a:schemeClr val="accent1"/>
              </a:solidFill>
            </a:ln>
          </p:spPr>
          <p:txBody>
            <a:bodyPr wrap="square" rtlCol="0">
              <a:spAutoFit/>
            </a:bodyPr>
            <a:lstStyle/>
            <a:p>
              <a:r>
                <a:rPr lang="ko-KR" altLang="en-US" b="1" dirty="0"/>
                <a:t>捨</a:t>
              </a:r>
              <a:r>
                <a:rPr lang="ko-KR" altLang="en-US" b="1" dirty="0" smtClean="0"/>
                <a:t>受</a:t>
              </a:r>
              <a:endParaRPr lang="ko-KR" altLang="en-US" b="1" dirty="0"/>
            </a:p>
          </p:txBody>
        </p:sp>
        <p:cxnSp>
          <p:nvCxnSpPr>
            <p:cNvPr id="39" name="직선 연결선 38"/>
            <p:cNvCxnSpPr>
              <a:stCxn id="35" idx="3"/>
            </p:cNvCxnSpPr>
            <p:nvPr/>
          </p:nvCxnSpPr>
          <p:spPr>
            <a:xfrm flipV="1">
              <a:off x="6519486" y="5733256"/>
              <a:ext cx="1292873" cy="221006"/>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0" name="직선 연결선 39"/>
            <p:cNvCxnSpPr>
              <a:stCxn id="35" idx="1"/>
            </p:cNvCxnSpPr>
            <p:nvPr/>
          </p:nvCxnSpPr>
          <p:spPr>
            <a:xfrm flipH="1" flipV="1">
              <a:off x="4608002" y="5733256"/>
              <a:ext cx="1263412" cy="221006"/>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42" name="그룹 41"/>
          <p:cNvGrpSpPr/>
          <p:nvPr/>
        </p:nvGrpSpPr>
        <p:grpSpPr>
          <a:xfrm>
            <a:off x="2991598" y="5733256"/>
            <a:ext cx="1495584" cy="405672"/>
            <a:chOff x="2991598" y="5733256"/>
            <a:chExt cx="1495584" cy="405672"/>
          </a:xfrm>
        </p:grpSpPr>
        <p:sp>
          <p:nvSpPr>
            <p:cNvPr id="34" name="TextBox 33"/>
            <p:cNvSpPr txBox="1"/>
            <p:nvPr/>
          </p:nvSpPr>
          <p:spPr>
            <a:xfrm>
              <a:off x="3419872" y="5769596"/>
              <a:ext cx="648072" cy="369332"/>
            </a:xfrm>
            <a:prstGeom prst="rect">
              <a:avLst/>
            </a:prstGeom>
            <a:noFill/>
            <a:ln>
              <a:solidFill>
                <a:schemeClr val="accent1"/>
              </a:solidFill>
            </a:ln>
          </p:spPr>
          <p:txBody>
            <a:bodyPr wrap="square" rtlCol="0">
              <a:spAutoFit/>
            </a:bodyPr>
            <a:lstStyle/>
            <a:p>
              <a:r>
                <a:rPr lang="ko-KR" altLang="en-US" b="1" dirty="0" smtClean="0"/>
                <a:t>樂受</a:t>
              </a:r>
              <a:endParaRPr lang="ko-KR" altLang="en-US" b="1" dirty="0"/>
            </a:p>
          </p:txBody>
        </p:sp>
        <p:cxnSp>
          <p:nvCxnSpPr>
            <p:cNvPr id="36" name="직선 연결선 35"/>
            <p:cNvCxnSpPr>
              <a:stCxn id="34" idx="1"/>
            </p:cNvCxnSpPr>
            <p:nvPr/>
          </p:nvCxnSpPr>
          <p:spPr>
            <a:xfrm flipH="1" flipV="1">
              <a:off x="2991598" y="5733256"/>
              <a:ext cx="428274" cy="221006"/>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5" name="직선 연결선 54"/>
            <p:cNvCxnSpPr>
              <a:stCxn id="34" idx="3"/>
            </p:cNvCxnSpPr>
            <p:nvPr/>
          </p:nvCxnSpPr>
          <p:spPr>
            <a:xfrm flipV="1">
              <a:off x="4067944" y="5733256"/>
              <a:ext cx="419238" cy="221006"/>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59" name="그룹 58"/>
          <p:cNvGrpSpPr/>
          <p:nvPr/>
        </p:nvGrpSpPr>
        <p:grpSpPr>
          <a:xfrm>
            <a:off x="6660233" y="3132343"/>
            <a:ext cx="1152127" cy="648072"/>
            <a:chOff x="6660233" y="3132343"/>
            <a:chExt cx="1152127" cy="648072"/>
          </a:xfrm>
        </p:grpSpPr>
        <p:cxnSp>
          <p:nvCxnSpPr>
            <p:cNvPr id="49" name="직선 연결선 48"/>
            <p:cNvCxnSpPr>
              <a:stCxn id="33" idx="3"/>
            </p:cNvCxnSpPr>
            <p:nvPr/>
          </p:nvCxnSpPr>
          <p:spPr>
            <a:xfrm>
              <a:off x="7596336" y="3456379"/>
              <a:ext cx="216024" cy="188645"/>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0" name="직선 연결선 49"/>
            <p:cNvCxnSpPr>
              <a:stCxn id="2076" idx="2"/>
            </p:cNvCxnSpPr>
            <p:nvPr/>
          </p:nvCxnSpPr>
          <p:spPr>
            <a:xfrm flipH="1">
              <a:off x="6660233" y="3456379"/>
              <a:ext cx="288031" cy="188646"/>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077" name="그룹 2076"/>
            <p:cNvGrpSpPr/>
            <p:nvPr/>
          </p:nvGrpSpPr>
          <p:grpSpPr>
            <a:xfrm>
              <a:off x="6948264" y="3132343"/>
              <a:ext cx="648072" cy="648072"/>
              <a:chOff x="6568968" y="1941703"/>
              <a:chExt cx="648072" cy="648072"/>
            </a:xfrm>
          </p:grpSpPr>
          <p:sp>
            <p:nvSpPr>
              <p:cNvPr id="33" name="TextBox 32"/>
              <p:cNvSpPr txBox="1"/>
              <p:nvPr/>
            </p:nvSpPr>
            <p:spPr>
              <a:xfrm>
                <a:off x="6568968" y="2081073"/>
                <a:ext cx="648072" cy="369332"/>
              </a:xfrm>
              <a:prstGeom prst="rect">
                <a:avLst/>
              </a:prstGeom>
              <a:noFill/>
              <a:ln>
                <a:solidFill>
                  <a:schemeClr val="accent1"/>
                </a:solidFill>
              </a:ln>
            </p:spPr>
            <p:txBody>
              <a:bodyPr wrap="square" rtlCol="0">
                <a:spAutoFit/>
              </a:bodyPr>
              <a:lstStyle/>
              <a:p>
                <a:r>
                  <a:rPr lang="ko-KR" altLang="en-US" b="1" dirty="0" smtClean="0"/>
                  <a:t>覺受</a:t>
                </a:r>
                <a:endParaRPr lang="ko-KR" altLang="en-US" b="1" dirty="0"/>
              </a:p>
            </p:txBody>
          </p:sp>
          <p:sp>
            <p:nvSpPr>
              <p:cNvPr id="2076" name="타원 2075"/>
              <p:cNvSpPr/>
              <p:nvPr/>
            </p:nvSpPr>
            <p:spPr>
              <a:xfrm>
                <a:off x="6568968" y="1941703"/>
                <a:ext cx="648072" cy="648072"/>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grpSp>
        <p:nvGrpSpPr>
          <p:cNvPr id="53" name="그룹 52"/>
          <p:cNvGrpSpPr/>
          <p:nvPr/>
        </p:nvGrpSpPr>
        <p:grpSpPr>
          <a:xfrm>
            <a:off x="2699792" y="1052736"/>
            <a:ext cx="3819694" cy="1152128"/>
            <a:chOff x="2699792" y="332656"/>
            <a:chExt cx="3819694" cy="1152128"/>
          </a:xfrm>
        </p:grpSpPr>
        <p:pic>
          <p:nvPicPr>
            <p:cNvPr id="88" name="Picture 2" descr="H:\1.내 문서의 백업방\03-피피티\05-이미지PPT\버튼이미지\m_box - 복사본 (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332656"/>
              <a:ext cx="3819694" cy="1152128"/>
            </a:xfrm>
            <a:prstGeom prst="rect">
              <a:avLst/>
            </a:prstGeom>
            <a:noFill/>
            <a:extLst>
              <a:ext uri="{909E8E84-426E-40DD-AFC4-6F175D3DCCD1}">
                <a14:hiddenFill xmlns:a14="http://schemas.microsoft.com/office/drawing/2010/main">
                  <a:solidFill>
                    <a:srgbClr val="FFFFFF"/>
                  </a:solidFill>
                </a14:hiddenFill>
              </a:ext>
            </a:extLst>
          </p:spPr>
        </p:pic>
        <p:sp>
          <p:nvSpPr>
            <p:cNvPr id="48" name="TextBox 47"/>
            <p:cNvSpPr txBox="1"/>
            <p:nvPr/>
          </p:nvSpPr>
          <p:spPr>
            <a:xfrm>
              <a:off x="3140466" y="457200"/>
              <a:ext cx="2871694" cy="707886"/>
            </a:xfrm>
            <a:prstGeom prst="rect">
              <a:avLst/>
            </a:prstGeom>
            <a:noFill/>
          </p:spPr>
          <p:txBody>
            <a:bodyPr wrap="square" rtlCol="0">
              <a:spAutoFit/>
            </a:bodyPr>
            <a:lstStyle/>
            <a:p>
              <a:pPr algn="ctr"/>
              <a:r>
                <a:rPr lang="ko-KR" altLang="en-US" sz="4000" dirty="0" smtClean="0">
                  <a:solidFill>
                    <a:schemeClr val="bg1"/>
                  </a:solidFill>
                  <a:latin typeface="HY견명조" panose="02030600000101010101" pitchFamily="18" charset="-127"/>
                  <a:ea typeface="HY견명조" panose="02030600000101010101" pitchFamily="18" charset="-127"/>
                </a:rPr>
                <a:t>苦 樂 捨 覺</a:t>
              </a:r>
              <a:endParaRPr lang="ko-KR" altLang="en-US" sz="4000" dirty="0">
                <a:solidFill>
                  <a:schemeClr val="bg1"/>
                </a:solidFill>
                <a:latin typeface="HY견명조" panose="02030600000101010101" pitchFamily="18" charset="-127"/>
                <a:ea typeface="HY견명조" panose="02030600000101010101" pitchFamily="18" charset="-127"/>
              </a:endParaRPr>
            </a:p>
          </p:txBody>
        </p:sp>
        <p:sp>
          <p:nvSpPr>
            <p:cNvPr id="52" name="TextBox 51"/>
            <p:cNvSpPr txBox="1"/>
            <p:nvPr/>
          </p:nvSpPr>
          <p:spPr>
            <a:xfrm>
              <a:off x="3347864" y="1024380"/>
              <a:ext cx="2551971" cy="369332"/>
            </a:xfrm>
            <a:prstGeom prst="rect">
              <a:avLst/>
            </a:prstGeom>
            <a:noFill/>
          </p:spPr>
          <p:txBody>
            <a:bodyPr wrap="square" rtlCol="0">
              <a:spAutoFit/>
            </a:bodyPr>
            <a:lstStyle/>
            <a:p>
              <a:pPr algn="ctr"/>
              <a:r>
                <a:rPr lang="ko-KR" altLang="en-US" dirty="0" smtClean="0">
                  <a:solidFill>
                    <a:schemeClr val="bg1"/>
                  </a:solidFill>
                  <a:latin typeface="HY견명조" panose="02030600000101010101" pitchFamily="18" charset="-127"/>
                  <a:ea typeface="HY견명조" panose="02030600000101010101" pitchFamily="18" charset="-127"/>
                </a:rPr>
                <a:t>고      </a:t>
              </a:r>
              <a:r>
                <a:rPr lang="ko-KR" altLang="en-US" dirty="0" err="1" smtClean="0">
                  <a:solidFill>
                    <a:schemeClr val="bg1"/>
                  </a:solidFill>
                  <a:latin typeface="HY견명조" panose="02030600000101010101" pitchFamily="18" charset="-127"/>
                  <a:ea typeface="HY견명조" panose="02030600000101010101" pitchFamily="18" charset="-127"/>
                </a:rPr>
                <a:t>락</a:t>
              </a:r>
              <a:r>
                <a:rPr lang="ko-KR" altLang="en-US" dirty="0" smtClean="0">
                  <a:solidFill>
                    <a:schemeClr val="bg1"/>
                  </a:solidFill>
                  <a:latin typeface="HY견명조" panose="02030600000101010101" pitchFamily="18" charset="-127"/>
                  <a:ea typeface="HY견명조" panose="02030600000101010101" pitchFamily="18" charset="-127"/>
                </a:rPr>
                <a:t>      사      각</a:t>
              </a:r>
              <a:endParaRPr lang="ko-KR" altLang="en-US" dirty="0">
                <a:solidFill>
                  <a:schemeClr val="bg1"/>
                </a:solidFill>
                <a:latin typeface="HY견명조" panose="02030600000101010101" pitchFamily="18" charset="-127"/>
                <a:ea typeface="HY견명조" panose="02030600000101010101" pitchFamily="18" charset="-127"/>
              </a:endParaRPr>
            </a:p>
          </p:txBody>
        </p:sp>
      </p:grpSp>
      <p:grpSp>
        <p:nvGrpSpPr>
          <p:cNvPr id="32" name="그룹 31"/>
          <p:cNvGrpSpPr/>
          <p:nvPr/>
        </p:nvGrpSpPr>
        <p:grpSpPr>
          <a:xfrm>
            <a:off x="1394206" y="3641045"/>
            <a:ext cx="6418154" cy="2128551"/>
            <a:chOff x="1394206" y="3641045"/>
            <a:chExt cx="6418154" cy="2128551"/>
          </a:xfrm>
        </p:grpSpPr>
        <p:cxnSp>
          <p:nvCxnSpPr>
            <p:cNvPr id="5" name="직선 연결선 4"/>
            <p:cNvCxnSpPr/>
            <p:nvPr/>
          </p:nvCxnSpPr>
          <p:spPr>
            <a:xfrm>
              <a:off x="1403647" y="5733256"/>
              <a:ext cx="6408712"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직선 연결선 7"/>
            <p:cNvCxnSpPr/>
            <p:nvPr/>
          </p:nvCxnSpPr>
          <p:spPr>
            <a:xfrm>
              <a:off x="1398927" y="3641045"/>
              <a:ext cx="562134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flipV="1">
              <a:off x="1394206" y="3645024"/>
              <a:ext cx="9442" cy="20882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flipV="1">
              <a:off x="7812359" y="3645024"/>
              <a:ext cx="1" cy="208823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직선 연결선 13"/>
            <p:cNvCxnSpPr/>
            <p:nvPr/>
          </p:nvCxnSpPr>
          <p:spPr>
            <a:xfrm>
              <a:off x="4603282" y="3645024"/>
              <a:ext cx="4720" cy="2088232"/>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직선 연결선 15"/>
            <p:cNvCxnSpPr/>
            <p:nvPr/>
          </p:nvCxnSpPr>
          <p:spPr>
            <a:xfrm flipV="1">
              <a:off x="1394206" y="5229200"/>
              <a:ext cx="1597392"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직선 연결선 21"/>
            <p:cNvCxnSpPr/>
            <p:nvPr/>
          </p:nvCxnSpPr>
          <p:spPr>
            <a:xfrm flipV="1">
              <a:off x="2991598" y="3645024"/>
              <a:ext cx="0" cy="2088232"/>
            </a:xfrm>
            <a:prstGeom prst="line">
              <a:avLst/>
            </a:prstGeom>
            <a:ln w="222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직선 연결선 30"/>
            <p:cNvCxnSpPr/>
            <p:nvPr/>
          </p:nvCxnSpPr>
          <p:spPr>
            <a:xfrm>
              <a:off x="6660232" y="3645024"/>
              <a:ext cx="0" cy="212457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5" name="직선 연결선 74"/>
            <p:cNvCxnSpPr/>
            <p:nvPr/>
          </p:nvCxnSpPr>
          <p:spPr>
            <a:xfrm>
              <a:off x="7557988" y="3641045"/>
              <a:ext cx="254371" cy="398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직선 연결선 42"/>
            <p:cNvCxnSpPr/>
            <p:nvPr/>
          </p:nvCxnSpPr>
          <p:spPr>
            <a:xfrm flipV="1">
              <a:off x="2978921" y="4365104"/>
              <a:ext cx="1644928" cy="8765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직선 연결선 43"/>
            <p:cNvCxnSpPr/>
            <p:nvPr/>
          </p:nvCxnSpPr>
          <p:spPr>
            <a:xfrm flipV="1">
              <a:off x="6660232" y="3645025"/>
              <a:ext cx="1152127" cy="4747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직선 연결선 45"/>
            <p:cNvCxnSpPr/>
            <p:nvPr/>
          </p:nvCxnSpPr>
          <p:spPr>
            <a:xfrm flipV="1">
              <a:off x="5148064" y="3780415"/>
              <a:ext cx="751771" cy="2246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직선 연결선 46"/>
            <p:cNvCxnSpPr/>
            <p:nvPr/>
          </p:nvCxnSpPr>
          <p:spPr>
            <a:xfrm flipV="1">
              <a:off x="5899835" y="3701287"/>
              <a:ext cx="760397" cy="79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직선 연결선 56"/>
            <p:cNvCxnSpPr/>
            <p:nvPr/>
          </p:nvCxnSpPr>
          <p:spPr>
            <a:xfrm flipV="1">
              <a:off x="4573894" y="4005064"/>
              <a:ext cx="574170" cy="374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79061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p:cTn id="7" dur="1000" fill="hold"/>
                                        <p:tgtEl>
                                          <p:spTgt spid="53"/>
                                        </p:tgtEl>
                                        <p:attrNameLst>
                                          <p:attrName>ppt_w</p:attrName>
                                        </p:attrNameLst>
                                      </p:cBhvr>
                                      <p:tavLst>
                                        <p:tav tm="0">
                                          <p:val>
                                            <p:fltVal val="0"/>
                                          </p:val>
                                        </p:tav>
                                        <p:tav tm="100000">
                                          <p:val>
                                            <p:strVal val="#ppt_w"/>
                                          </p:val>
                                        </p:tav>
                                      </p:tavLst>
                                    </p:anim>
                                    <p:anim calcmode="lin" valueType="num">
                                      <p:cBhvr>
                                        <p:cTn id="8" dur="1000" fill="hold"/>
                                        <p:tgtEl>
                                          <p:spTgt spid="53"/>
                                        </p:tgtEl>
                                        <p:attrNameLst>
                                          <p:attrName>ppt_h</p:attrName>
                                        </p:attrNameLst>
                                      </p:cBhvr>
                                      <p:tavLst>
                                        <p:tav tm="0">
                                          <p:val>
                                            <p:fltVal val="0"/>
                                          </p:val>
                                        </p:tav>
                                        <p:tav tm="100000">
                                          <p:val>
                                            <p:strVal val="#ppt_h"/>
                                          </p:val>
                                        </p:tav>
                                      </p:tavLst>
                                    </p:anim>
                                    <p:animEffect transition="in" filter="fade">
                                      <p:cBhvr>
                                        <p:cTn id="9" dur="1000"/>
                                        <p:tgtEl>
                                          <p:spTgt spid="5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2"/>
                                        </p:tgtEl>
                                        <p:attrNameLst>
                                          <p:attrName>style.visibility</p:attrName>
                                        </p:attrNameLst>
                                      </p:cBhvr>
                                      <p:to>
                                        <p:strVal val="visible"/>
                                      </p:to>
                                    </p:set>
                                    <p:anim calcmode="lin" valueType="num">
                                      <p:cBhvr>
                                        <p:cTn id="14" dur="500" fill="hold"/>
                                        <p:tgtEl>
                                          <p:spTgt spid="32"/>
                                        </p:tgtEl>
                                        <p:attrNameLst>
                                          <p:attrName>ppt_w</p:attrName>
                                        </p:attrNameLst>
                                      </p:cBhvr>
                                      <p:tavLst>
                                        <p:tav tm="0">
                                          <p:val>
                                            <p:fltVal val="0"/>
                                          </p:val>
                                        </p:tav>
                                        <p:tav tm="100000">
                                          <p:val>
                                            <p:strVal val="#ppt_w"/>
                                          </p:val>
                                        </p:tav>
                                      </p:tavLst>
                                    </p:anim>
                                    <p:anim calcmode="lin" valueType="num">
                                      <p:cBhvr>
                                        <p:cTn id="15" dur="500" fill="hold"/>
                                        <p:tgtEl>
                                          <p:spTgt spid="32"/>
                                        </p:tgtEl>
                                        <p:attrNameLst>
                                          <p:attrName>ppt_h</p:attrName>
                                        </p:attrNameLst>
                                      </p:cBhvr>
                                      <p:tavLst>
                                        <p:tav tm="0">
                                          <p:val>
                                            <p:fltVal val="0"/>
                                          </p:val>
                                        </p:tav>
                                        <p:tav tm="100000">
                                          <p:val>
                                            <p:strVal val="#ppt_h"/>
                                          </p:val>
                                        </p:tav>
                                      </p:tavLst>
                                    </p:anim>
                                    <p:animEffect transition="in" filter="fade">
                                      <p:cBhvr>
                                        <p:cTn id="16" dur="500"/>
                                        <p:tgtEl>
                                          <p:spTgt spid="3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2"/>
                                        </p:tgtEl>
                                        <p:attrNameLst>
                                          <p:attrName>style.visibility</p:attrName>
                                        </p:attrNameLst>
                                      </p:cBhvr>
                                      <p:to>
                                        <p:strVal val="visible"/>
                                      </p:to>
                                    </p:set>
                                    <p:anim calcmode="lin" valueType="num">
                                      <p:cBhvr>
                                        <p:cTn id="28" dur="500" fill="hold"/>
                                        <p:tgtEl>
                                          <p:spTgt spid="42"/>
                                        </p:tgtEl>
                                        <p:attrNameLst>
                                          <p:attrName>ppt_w</p:attrName>
                                        </p:attrNameLst>
                                      </p:cBhvr>
                                      <p:tavLst>
                                        <p:tav tm="0">
                                          <p:val>
                                            <p:fltVal val="0"/>
                                          </p:val>
                                        </p:tav>
                                        <p:tav tm="100000">
                                          <p:val>
                                            <p:strVal val="#ppt_w"/>
                                          </p:val>
                                        </p:tav>
                                      </p:tavLst>
                                    </p:anim>
                                    <p:anim calcmode="lin" valueType="num">
                                      <p:cBhvr>
                                        <p:cTn id="29" dur="500" fill="hold"/>
                                        <p:tgtEl>
                                          <p:spTgt spid="42"/>
                                        </p:tgtEl>
                                        <p:attrNameLst>
                                          <p:attrName>ppt_h</p:attrName>
                                        </p:attrNameLst>
                                      </p:cBhvr>
                                      <p:tavLst>
                                        <p:tav tm="0">
                                          <p:val>
                                            <p:fltVal val="0"/>
                                          </p:val>
                                        </p:tav>
                                        <p:tav tm="100000">
                                          <p:val>
                                            <p:strVal val="#ppt_h"/>
                                          </p:val>
                                        </p:tav>
                                      </p:tavLst>
                                    </p:anim>
                                    <p:animEffect transition="in" filter="fade">
                                      <p:cBhvr>
                                        <p:cTn id="30" dur="500"/>
                                        <p:tgtEl>
                                          <p:spTgt spid="4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5"/>
                                        </p:tgtEl>
                                        <p:attrNameLst>
                                          <p:attrName>style.visibility</p:attrName>
                                        </p:attrNameLst>
                                      </p:cBhvr>
                                      <p:to>
                                        <p:strVal val="visible"/>
                                      </p:to>
                                    </p:set>
                                    <p:anim calcmode="lin" valueType="num">
                                      <p:cBhvr>
                                        <p:cTn id="35" dur="500" fill="hold"/>
                                        <p:tgtEl>
                                          <p:spTgt spid="45"/>
                                        </p:tgtEl>
                                        <p:attrNameLst>
                                          <p:attrName>ppt_w</p:attrName>
                                        </p:attrNameLst>
                                      </p:cBhvr>
                                      <p:tavLst>
                                        <p:tav tm="0">
                                          <p:val>
                                            <p:fltVal val="0"/>
                                          </p:val>
                                        </p:tav>
                                        <p:tav tm="100000">
                                          <p:val>
                                            <p:strVal val="#ppt_w"/>
                                          </p:val>
                                        </p:tav>
                                      </p:tavLst>
                                    </p:anim>
                                    <p:anim calcmode="lin" valueType="num">
                                      <p:cBhvr>
                                        <p:cTn id="36" dur="500" fill="hold"/>
                                        <p:tgtEl>
                                          <p:spTgt spid="45"/>
                                        </p:tgtEl>
                                        <p:attrNameLst>
                                          <p:attrName>ppt_h</p:attrName>
                                        </p:attrNameLst>
                                      </p:cBhvr>
                                      <p:tavLst>
                                        <p:tav tm="0">
                                          <p:val>
                                            <p:fltVal val="0"/>
                                          </p:val>
                                        </p:tav>
                                        <p:tav tm="100000">
                                          <p:val>
                                            <p:strVal val="#ppt_h"/>
                                          </p:val>
                                        </p:tav>
                                      </p:tavLst>
                                    </p:anim>
                                    <p:animEffect transition="in" filter="fade">
                                      <p:cBhvr>
                                        <p:cTn id="37" dur="500"/>
                                        <p:tgtEl>
                                          <p:spTgt spid="45"/>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9"/>
                                        </p:tgtEl>
                                        <p:attrNameLst>
                                          <p:attrName>style.visibility</p:attrName>
                                        </p:attrNameLst>
                                      </p:cBhvr>
                                      <p:to>
                                        <p:strVal val="visible"/>
                                      </p:to>
                                    </p:set>
                                    <p:anim calcmode="lin" valueType="num">
                                      <p:cBhvr>
                                        <p:cTn id="42" dur="500" fill="hold"/>
                                        <p:tgtEl>
                                          <p:spTgt spid="59"/>
                                        </p:tgtEl>
                                        <p:attrNameLst>
                                          <p:attrName>ppt_w</p:attrName>
                                        </p:attrNameLst>
                                      </p:cBhvr>
                                      <p:tavLst>
                                        <p:tav tm="0">
                                          <p:val>
                                            <p:fltVal val="0"/>
                                          </p:val>
                                        </p:tav>
                                        <p:tav tm="100000">
                                          <p:val>
                                            <p:strVal val="#ppt_w"/>
                                          </p:val>
                                        </p:tav>
                                      </p:tavLst>
                                    </p:anim>
                                    <p:anim calcmode="lin" valueType="num">
                                      <p:cBhvr>
                                        <p:cTn id="43" dur="500" fill="hold"/>
                                        <p:tgtEl>
                                          <p:spTgt spid="59"/>
                                        </p:tgtEl>
                                        <p:attrNameLst>
                                          <p:attrName>ppt_h</p:attrName>
                                        </p:attrNameLst>
                                      </p:cBhvr>
                                      <p:tavLst>
                                        <p:tav tm="0">
                                          <p:val>
                                            <p:fltVal val="0"/>
                                          </p:val>
                                        </p:tav>
                                        <p:tav tm="100000">
                                          <p:val>
                                            <p:strVal val="#ppt_h"/>
                                          </p:val>
                                        </p:tav>
                                      </p:tavLst>
                                    </p:anim>
                                    <p:animEffect transition="in" filter="fade">
                                      <p:cBhvr>
                                        <p:cTn id="44"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grpSp>
        <p:nvGrpSpPr>
          <p:cNvPr id="12" name="그룹 11"/>
          <p:cNvGrpSpPr/>
          <p:nvPr/>
        </p:nvGrpSpPr>
        <p:grpSpPr>
          <a:xfrm>
            <a:off x="395536" y="3984498"/>
            <a:ext cx="3284713" cy="1656272"/>
            <a:chOff x="1198345" y="3256181"/>
            <a:chExt cx="3284713" cy="1656272"/>
          </a:xfrm>
        </p:grpSpPr>
        <p:pic>
          <p:nvPicPr>
            <p:cNvPr id="2" name="Picture 4" descr="H:\1.내 문서의 백업방\03-피피티\05-이미지PPT\버튼이미지\m_box - 복사본.png"/>
            <p:cNvPicPr>
              <a:picLocks noChangeAspect="1" noChangeArrowheads="1"/>
            </p:cNvPicPr>
            <p:nvPr/>
          </p:nvPicPr>
          <p:blipFill rotWithShape="1">
            <a:blip r:embed="rId2">
              <a:extLst>
                <a:ext uri="{28A0092B-C50C-407E-A947-70E740481C1C}">
                  <a14:useLocalDpi xmlns:a14="http://schemas.microsoft.com/office/drawing/2010/main" val="0"/>
                </a:ext>
              </a:extLst>
            </a:blip>
            <a:srcRect l="5088" t="14534" r="58752" b="38524"/>
            <a:stretch/>
          </p:blipFill>
          <p:spPr bwMode="auto">
            <a:xfrm>
              <a:off x="1198345" y="3256181"/>
              <a:ext cx="3176701" cy="165627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242698" y="3731548"/>
              <a:ext cx="3240360" cy="584775"/>
            </a:xfrm>
            <a:prstGeom prst="rect">
              <a:avLst/>
            </a:prstGeom>
            <a:noFill/>
          </p:spPr>
          <p:txBody>
            <a:bodyPr wrap="square" rtlCol="0">
              <a:spAutoFit/>
            </a:bodyPr>
            <a:lstStyle/>
            <a:p>
              <a:r>
                <a:rPr lang="ko-KR" altLang="en-US" sz="3200" b="1" dirty="0" smtClean="0">
                  <a:solidFill>
                    <a:schemeClr val="bg1"/>
                  </a:solidFill>
                </a:rPr>
                <a:t>幸福</a:t>
              </a:r>
              <a:endParaRPr lang="ko-KR" altLang="en-US" sz="3200" b="1" dirty="0">
                <a:solidFill>
                  <a:schemeClr val="bg1"/>
                </a:solidFill>
              </a:endParaRPr>
            </a:p>
          </p:txBody>
        </p:sp>
        <p:sp>
          <p:nvSpPr>
            <p:cNvPr id="5" name="뺄셈 기호 4"/>
            <p:cNvSpPr/>
            <p:nvPr/>
          </p:nvSpPr>
          <p:spPr>
            <a:xfrm>
              <a:off x="2642680" y="3955954"/>
              <a:ext cx="1426012" cy="128363"/>
            </a:xfrm>
            <a:prstGeom prst="mathMinu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TextBox 5"/>
            <p:cNvSpPr txBox="1"/>
            <p:nvPr/>
          </p:nvSpPr>
          <p:spPr>
            <a:xfrm>
              <a:off x="2642680" y="3996353"/>
              <a:ext cx="1426012" cy="584775"/>
            </a:xfrm>
            <a:prstGeom prst="rect">
              <a:avLst/>
            </a:prstGeom>
            <a:noFill/>
          </p:spPr>
          <p:txBody>
            <a:bodyPr wrap="square" rtlCol="0">
              <a:spAutoFit/>
            </a:bodyPr>
            <a:lstStyle/>
            <a:p>
              <a:pPr algn="ctr"/>
              <a:r>
                <a:rPr lang="ko-KR" altLang="en-US" sz="3200" b="1" dirty="0" smtClean="0">
                  <a:solidFill>
                    <a:schemeClr val="bg1"/>
                  </a:solidFill>
                </a:rPr>
                <a:t>慾求</a:t>
              </a:r>
              <a:endParaRPr lang="ko-KR" altLang="en-US" sz="3200" b="1" dirty="0">
                <a:solidFill>
                  <a:schemeClr val="bg1"/>
                </a:solidFill>
              </a:endParaRPr>
            </a:p>
          </p:txBody>
        </p:sp>
        <p:sp>
          <p:nvSpPr>
            <p:cNvPr id="7" name="TextBox 6"/>
            <p:cNvSpPr txBox="1"/>
            <p:nvPr/>
          </p:nvSpPr>
          <p:spPr>
            <a:xfrm>
              <a:off x="2786696" y="3427534"/>
              <a:ext cx="1155981" cy="584775"/>
            </a:xfrm>
            <a:prstGeom prst="rect">
              <a:avLst/>
            </a:prstGeom>
            <a:noFill/>
          </p:spPr>
          <p:txBody>
            <a:bodyPr wrap="square" rtlCol="0">
              <a:spAutoFit/>
            </a:bodyPr>
            <a:lstStyle/>
            <a:p>
              <a:pPr algn="ctr"/>
              <a:r>
                <a:rPr lang="ko-KR" altLang="en-US" sz="3200" b="1" dirty="0" smtClean="0">
                  <a:solidFill>
                    <a:schemeClr val="bg1"/>
                  </a:solidFill>
                </a:rPr>
                <a:t>所有</a:t>
              </a:r>
              <a:endParaRPr lang="ko-KR" altLang="en-US" sz="3200" b="1" dirty="0">
                <a:solidFill>
                  <a:schemeClr val="bg1"/>
                </a:solidFill>
              </a:endParaRPr>
            </a:p>
          </p:txBody>
        </p:sp>
        <p:cxnSp>
          <p:nvCxnSpPr>
            <p:cNvPr id="10" name="직선 연결선 9"/>
            <p:cNvCxnSpPr/>
            <p:nvPr/>
          </p:nvCxnSpPr>
          <p:spPr>
            <a:xfrm>
              <a:off x="2301610" y="4012309"/>
              <a:ext cx="432048"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2301610" y="4084317"/>
              <a:ext cx="432048"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9" name="그룹 18"/>
          <p:cNvGrpSpPr/>
          <p:nvPr/>
        </p:nvGrpSpPr>
        <p:grpSpPr>
          <a:xfrm>
            <a:off x="2447764" y="951037"/>
            <a:ext cx="4248472" cy="1181819"/>
            <a:chOff x="2447764" y="14933"/>
            <a:chExt cx="4248472" cy="1181819"/>
          </a:xfrm>
        </p:grpSpPr>
        <p:pic>
          <p:nvPicPr>
            <p:cNvPr id="15" name="Picture 2" descr="H:\1.내 문서의 백업방\03-피피티\05-이미지PPT\버튼이미지\b_box.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7764" y="14933"/>
              <a:ext cx="4248472" cy="1181819"/>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517634" y="188640"/>
              <a:ext cx="4142598" cy="769441"/>
            </a:xfrm>
            <a:prstGeom prst="rect">
              <a:avLst/>
            </a:prstGeom>
            <a:noFill/>
          </p:spPr>
          <p:txBody>
            <a:bodyPr wrap="square" rtlCol="0">
              <a:spAutoFit/>
            </a:bodyPr>
            <a:lstStyle/>
            <a:p>
              <a:pPr algn="ctr"/>
              <a:r>
                <a:rPr lang="ko-KR" altLang="en-US" sz="4400" dirty="0" smtClean="0">
                  <a:solidFill>
                    <a:schemeClr val="bg1"/>
                  </a:solidFill>
                  <a:latin typeface="HY견명조" panose="02030600000101010101" pitchFamily="18" charset="-127"/>
                  <a:ea typeface="HY견명조" panose="02030600000101010101" pitchFamily="18" charset="-127"/>
                </a:rPr>
                <a:t>三大 </a:t>
              </a:r>
              <a:r>
                <a:rPr lang="ko-KR" altLang="en-US" sz="4400" dirty="0" err="1" smtClean="0">
                  <a:solidFill>
                    <a:schemeClr val="bg1"/>
                  </a:solidFill>
                  <a:latin typeface="HY견명조" panose="02030600000101010101" pitchFamily="18" charset="-127"/>
                  <a:ea typeface="HY견명조" panose="02030600000101010101" pitchFamily="18" charset="-127"/>
                </a:rPr>
                <a:t>幸福論</a:t>
              </a:r>
              <a:endParaRPr lang="ko-KR" altLang="en-US" sz="4400" dirty="0">
                <a:solidFill>
                  <a:schemeClr val="bg1"/>
                </a:solidFill>
                <a:latin typeface="HY견명조" panose="02030600000101010101" pitchFamily="18" charset="-127"/>
                <a:ea typeface="HY견명조" panose="02030600000101010101" pitchFamily="18" charset="-127"/>
              </a:endParaRPr>
            </a:p>
          </p:txBody>
        </p:sp>
      </p:grpSp>
      <p:grpSp>
        <p:nvGrpSpPr>
          <p:cNvPr id="58" name="그룹 57"/>
          <p:cNvGrpSpPr/>
          <p:nvPr/>
        </p:nvGrpSpPr>
        <p:grpSpPr>
          <a:xfrm>
            <a:off x="3139868" y="3823296"/>
            <a:ext cx="2826850" cy="1202904"/>
            <a:chOff x="3139868" y="3823296"/>
            <a:chExt cx="2826850" cy="1202904"/>
          </a:xfrm>
        </p:grpSpPr>
        <p:grpSp>
          <p:nvGrpSpPr>
            <p:cNvPr id="22" name="그룹 21"/>
            <p:cNvGrpSpPr/>
            <p:nvPr/>
          </p:nvGrpSpPr>
          <p:grpSpPr>
            <a:xfrm>
              <a:off x="4283968" y="3823296"/>
              <a:ext cx="1682750" cy="547896"/>
              <a:chOff x="4283968" y="3051686"/>
              <a:chExt cx="1682750" cy="547896"/>
            </a:xfrm>
          </p:grpSpPr>
          <p:pic>
            <p:nvPicPr>
              <p:cNvPr id="1026" name="Picture 2" descr="H:\1.내 문서의 백업방\03-피피티\05-이미지PPT\버튼이미지\t_box - 복사본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3051686"/>
                <a:ext cx="1682750" cy="54789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4427984" y="3131676"/>
                <a:ext cx="1440160" cy="369332"/>
              </a:xfrm>
              <a:prstGeom prst="rect">
                <a:avLst/>
              </a:prstGeom>
              <a:noFill/>
            </p:spPr>
            <p:txBody>
              <a:bodyPr wrap="square" rtlCol="0">
                <a:spAutoFit/>
              </a:bodyPr>
              <a:lstStyle/>
              <a:p>
                <a:r>
                  <a:rPr lang="ko-KR" altLang="en-US" dirty="0" err="1" smtClean="0">
                    <a:solidFill>
                      <a:schemeClr val="bg1"/>
                    </a:solidFill>
                  </a:rPr>
                  <a:t>구현행복론</a:t>
                </a:r>
                <a:endParaRPr lang="ko-KR" altLang="en-US" dirty="0">
                  <a:solidFill>
                    <a:schemeClr val="bg1"/>
                  </a:solidFill>
                </a:endParaRPr>
              </a:p>
            </p:txBody>
          </p:sp>
        </p:grpSp>
        <p:cxnSp>
          <p:nvCxnSpPr>
            <p:cNvPr id="26" name="직선 연결선 25"/>
            <p:cNvCxnSpPr>
              <a:stCxn id="7" idx="3"/>
              <a:endCxn id="1026" idx="1"/>
            </p:cNvCxnSpPr>
            <p:nvPr/>
          </p:nvCxnSpPr>
          <p:spPr>
            <a:xfrm flipV="1">
              <a:off x="3139868" y="4097244"/>
              <a:ext cx="1144100" cy="423003"/>
            </a:xfrm>
            <a:prstGeom prst="line">
              <a:avLst/>
            </a:prstGeom>
            <a:ln w="22225"/>
          </p:spPr>
          <p:style>
            <a:lnRef idx="1">
              <a:schemeClr val="accent1"/>
            </a:lnRef>
            <a:fillRef idx="0">
              <a:schemeClr val="accent1"/>
            </a:fillRef>
            <a:effectRef idx="0">
              <a:schemeClr val="accent1"/>
            </a:effectRef>
            <a:fontRef idx="minor">
              <a:schemeClr val="tx1"/>
            </a:fontRef>
          </p:style>
        </p:cxnSp>
        <p:grpSp>
          <p:nvGrpSpPr>
            <p:cNvPr id="21" name="그룹 20"/>
            <p:cNvGrpSpPr/>
            <p:nvPr/>
          </p:nvGrpSpPr>
          <p:grpSpPr>
            <a:xfrm>
              <a:off x="4277523" y="4478304"/>
              <a:ext cx="1682750" cy="547896"/>
              <a:chOff x="4277523" y="3706694"/>
              <a:chExt cx="1682750" cy="547896"/>
            </a:xfrm>
          </p:grpSpPr>
          <p:pic>
            <p:nvPicPr>
              <p:cNvPr id="23" name="Picture 2" descr="H:\1.내 문서의 백업방\03-피피티\05-이미지PPT\버튼이미지\t_box - 복사본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7523" y="3706694"/>
                <a:ext cx="1682750" cy="547896"/>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4427984" y="3779748"/>
                <a:ext cx="1440160" cy="369332"/>
              </a:xfrm>
              <a:prstGeom prst="rect">
                <a:avLst/>
              </a:prstGeom>
              <a:noFill/>
            </p:spPr>
            <p:txBody>
              <a:bodyPr wrap="square" rtlCol="0">
                <a:spAutoFit/>
              </a:bodyPr>
              <a:lstStyle/>
              <a:p>
                <a:r>
                  <a:rPr lang="ko-KR" altLang="en-US" dirty="0" err="1" smtClean="0">
                    <a:solidFill>
                      <a:schemeClr val="bg1"/>
                    </a:solidFill>
                  </a:rPr>
                  <a:t>지족행복론</a:t>
                </a:r>
                <a:endParaRPr lang="ko-KR" altLang="en-US" dirty="0">
                  <a:solidFill>
                    <a:schemeClr val="bg1"/>
                  </a:solidFill>
                </a:endParaRPr>
              </a:p>
            </p:txBody>
          </p:sp>
        </p:grpSp>
        <p:cxnSp>
          <p:nvCxnSpPr>
            <p:cNvPr id="28" name="직선 연결선 27"/>
            <p:cNvCxnSpPr>
              <a:endCxn id="23" idx="1"/>
            </p:cNvCxnSpPr>
            <p:nvPr/>
          </p:nvCxnSpPr>
          <p:spPr>
            <a:xfrm>
              <a:off x="3139868" y="4520247"/>
              <a:ext cx="1137655" cy="232005"/>
            </a:xfrm>
            <a:prstGeom prst="line">
              <a:avLst/>
            </a:prstGeom>
            <a:ln w="22225"/>
          </p:spPr>
          <p:style>
            <a:lnRef idx="1">
              <a:schemeClr val="accent1"/>
            </a:lnRef>
            <a:fillRef idx="0">
              <a:schemeClr val="accent1"/>
            </a:fillRef>
            <a:effectRef idx="0">
              <a:schemeClr val="accent1"/>
            </a:effectRef>
            <a:fontRef idx="minor">
              <a:schemeClr val="tx1"/>
            </a:fontRef>
          </p:style>
        </p:cxnSp>
      </p:grpSp>
      <p:grpSp>
        <p:nvGrpSpPr>
          <p:cNvPr id="49" name="그룹 48"/>
          <p:cNvGrpSpPr/>
          <p:nvPr/>
        </p:nvGrpSpPr>
        <p:grpSpPr>
          <a:xfrm>
            <a:off x="3139867" y="5090132"/>
            <a:ext cx="2826851" cy="622646"/>
            <a:chOff x="3139867" y="4318522"/>
            <a:chExt cx="2826851" cy="622646"/>
          </a:xfrm>
        </p:grpSpPr>
        <p:grpSp>
          <p:nvGrpSpPr>
            <p:cNvPr id="20" name="그룹 19"/>
            <p:cNvGrpSpPr/>
            <p:nvPr/>
          </p:nvGrpSpPr>
          <p:grpSpPr>
            <a:xfrm>
              <a:off x="4283968" y="4393272"/>
              <a:ext cx="1682750" cy="547896"/>
              <a:chOff x="4283968" y="4320506"/>
              <a:chExt cx="1682750" cy="547896"/>
            </a:xfrm>
          </p:grpSpPr>
          <p:pic>
            <p:nvPicPr>
              <p:cNvPr id="24" name="Picture 2" descr="H:\1.내 문서의 백업방\03-피피티\05-이미지PPT\버튼이미지\t_box - 복사본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4320506"/>
                <a:ext cx="1682750" cy="54789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4405263" y="4365104"/>
                <a:ext cx="1440160" cy="369332"/>
              </a:xfrm>
              <a:prstGeom prst="rect">
                <a:avLst/>
              </a:prstGeom>
              <a:noFill/>
            </p:spPr>
            <p:txBody>
              <a:bodyPr wrap="square" rtlCol="0">
                <a:spAutoFit/>
              </a:bodyPr>
              <a:lstStyle/>
              <a:p>
                <a:r>
                  <a:rPr lang="ko-KR" altLang="en-US" dirty="0" err="1" smtClean="0">
                    <a:solidFill>
                      <a:schemeClr val="bg1"/>
                    </a:solidFill>
                  </a:rPr>
                  <a:t>초월행복론</a:t>
                </a:r>
                <a:endParaRPr lang="ko-KR" altLang="en-US" dirty="0">
                  <a:solidFill>
                    <a:schemeClr val="bg1"/>
                  </a:solidFill>
                </a:endParaRPr>
              </a:p>
            </p:txBody>
          </p:sp>
        </p:grpSp>
        <p:cxnSp>
          <p:nvCxnSpPr>
            <p:cNvPr id="32" name="직선 연결선 31"/>
            <p:cNvCxnSpPr/>
            <p:nvPr/>
          </p:nvCxnSpPr>
          <p:spPr>
            <a:xfrm>
              <a:off x="3139867" y="4318522"/>
              <a:ext cx="1137655" cy="304014"/>
            </a:xfrm>
            <a:prstGeom prst="line">
              <a:avLst/>
            </a:prstGeom>
            <a:ln w="22225"/>
          </p:spPr>
          <p:style>
            <a:lnRef idx="1">
              <a:schemeClr val="accent1"/>
            </a:lnRef>
            <a:fillRef idx="0">
              <a:schemeClr val="accent1"/>
            </a:fillRef>
            <a:effectRef idx="0">
              <a:schemeClr val="accent1"/>
            </a:effectRef>
            <a:fontRef idx="minor">
              <a:schemeClr val="tx1"/>
            </a:fontRef>
          </p:style>
        </p:cxnSp>
      </p:grpSp>
      <p:grpSp>
        <p:nvGrpSpPr>
          <p:cNvPr id="54" name="그룹 53"/>
          <p:cNvGrpSpPr/>
          <p:nvPr/>
        </p:nvGrpSpPr>
        <p:grpSpPr>
          <a:xfrm>
            <a:off x="5966718" y="2774928"/>
            <a:ext cx="3014692" cy="1538734"/>
            <a:chOff x="5923588" y="2852022"/>
            <a:chExt cx="3014692" cy="1538734"/>
          </a:xfrm>
        </p:grpSpPr>
        <p:grpSp>
          <p:nvGrpSpPr>
            <p:cNvPr id="44" name="그룹 43"/>
            <p:cNvGrpSpPr/>
            <p:nvPr/>
          </p:nvGrpSpPr>
          <p:grpSpPr>
            <a:xfrm>
              <a:off x="7164288" y="2852022"/>
              <a:ext cx="1773992" cy="1538734"/>
              <a:chOff x="7164288" y="1196752"/>
              <a:chExt cx="1773992" cy="1538734"/>
            </a:xfrm>
          </p:grpSpPr>
          <p:pic>
            <p:nvPicPr>
              <p:cNvPr id="1028" name="Picture 4" descr="H:\1.내 문서의 백업방\03-피피티\05-이미지PPT\버튼이미지\t_box - 복사본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4288" y="1196752"/>
                <a:ext cx="1682750" cy="1538734"/>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7164288" y="1268760"/>
                <a:ext cx="1773992" cy="1384995"/>
              </a:xfrm>
              <a:prstGeom prst="rect">
                <a:avLst/>
              </a:prstGeom>
              <a:noFill/>
              <a:ln w="28575">
                <a:noFill/>
              </a:ln>
            </p:spPr>
            <p:txBody>
              <a:bodyPr wrap="square" rtlCol="0">
                <a:spAutoFit/>
              </a:bodyPr>
              <a:lstStyle/>
              <a:p>
                <a:r>
                  <a:rPr lang="ko-KR" altLang="en-US" sz="1200" dirty="0" smtClean="0">
                    <a:solidFill>
                      <a:schemeClr val="bg1"/>
                    </a:solidFill>
                    <a:latin typeface="HY견명조" panose="02030600000101010101" pitchFamily="18" charset="-127"/>
                    <a:ea typeface="HY견명조" panose="02030600000101010101" pitchFamily="18" charset="-127"/>
                  </a:rPr>
                  <a:t>구현의 원리</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ko-KR" altLang="en-US" sz="1200" dirty="0" err="1" smtClean="0">
                    <a:solidFill>
                      <a:schemeClr val="bg1"/>
                    </a:solidFill>
                    <a:latin typeface="HY견명조" panose="02030600000101010101" pitchFamily="18" charset="-127"/>
                    <a:ea typeface="HY견명조" panose="02030600000101010101" pitchFamily="18" charset="-127"/>
                  </a:rPr>
                  <a:t>ㄱ</a:t>
                </a:r>
                <a:r>
                  <a:rPr lang="en-US" altLang="ko-KR" sz="1200" dirty="0">
                    <a:solidFill>
                      <a:schemeClr val="bg1"/>
                    </a:solidFill>
                    <a:latin typeface="HY견명조" panose="02030600000101010101" pitchFamily="18" charset="-127"/>
                    <a:ea typeface="HY견명조" panose="02030600000101010101" pitchFamily="18" charset="-127"/>
                  </a:rPr>
                  <a:t>. </a:t>
                </a:r>
                <a:r>
                  <a:rPr lang="ko-KR" altLang="en-US" sz="1200" dirty="0">
                    <a:solidFill>
                      <a:schemeClr val="bg1"/>
                    </a:solidFill>
                    <a:latin typeface="HY견명조" panose="02030600000101010101" pitchFamily="18" charset="-127"/>
                    <a:ea typeface="HY견명조" panose="02030600000101010101" pitchFamily="18" charset="-127"/>
                  </a:rPr>
                  <a:t>대의</a:t>
                </a:r>
              </a:p>
              <a:p>
                <a:r>
                  <a:rPr lang="ko-KR" altLang="en-US" sz="1200" dirty="0" err="1">
                    <a:solidFill>
                      <a:schemeClr val="bg1"/>
                    </a:solidFill>
                    <a:latin typeface="HY견명조" panose="02030600000101010101" pitchFamily="18" charset="-127"/>
                    <a:ea typeface="HY견명조" panose="02030600000101010101" pitchFamily="18" charset="-127"/>
                  </a:rPr>
                  <a:t>ㄴ</a:t>
                </a:r>
                <a:r>
                  <a:rPr lang="en-US" altLang="ko-KR" sz="1200" dirty="0">
                    <a:solidFill>
                      <a:schemeClr val="bg1"/>
                    </a:solidFill>
                    <a:latin typeface="HY견명조" panose="02030600000101010101" pitchFamily="18" charset="-127"/>
                    <a:ea typeface="HY견명조" panose="02030600000101010101" pitchFamily="18" charset="-127"/>
                  </a:rPr>
                  <a:t>. </a:t>
                </a:r>
                <a:r>
                  <a:rPr lang="ko-KR" altLang="en-US" sz="1200" dirty="0">
                    <a:solidFill>
                      <a:schemeClr val="bg1"/>
                    </a:solidFill>
                    <a:latin typeface="HY견명조" panose="02030600000101010101" pitchFamily="18" charset="-127"/>
                    <a:ea typeface="HY견명조" panose="02030600000101010101" pitchFamily="18" charset="-127"/>
                  </a:rPr>
                  <a:t>목표</a:t>
                </a:r>
                <a:r>
                  <a:rPr lang="en-US" altLang="ko-KR" sz="1200" dirty="0">
                    <a:solidFill>
                      <a:schemeClr val="bg1"/>
                    </a:solidFill>
                    <a:latin typeface="HY견명조" panose="02030600000101010101" pitchFamily="18" charset="-127"/>
                    <a:ea typeface="HY견명조" panose="02030600000101010101" pitchFamily="18" charset="-127"/>
                  </a:rPr>
                  <a:t>-</a:t>
                </a:r>
                <a:r>
                  <a:rPr lang="ko-KR" altLang="en-US" sz="1200" dirty="0">
                    <a:solidFill>
                      <a:schemeClr val="bg1"/>
                    </a:solidFill>
                    <a:latin typeface="HY견명조" panose="02030600000101010101" pitchFamily="18" charset="-127"/>
                    <a:ea typeface="HY견명조" panose="02030600000101010101" pitchFamily="18" charset="-127"/>
                  </a:rPr>
                  <a:t>계획</a:t>
                </a:r>
                <a:r>
                  <a:rPr lang="en-US" altLang="ko-KR" sz="1200" dirty="0">
                    <a:solidFill>
                      <a:schemeClr val="bg1"/>
                    </a:solidFill>
                    <a:latin typeface="HY견명조" panose="02030600000101010101" pitchFamily="18" charset="-127"/>
                    <a:ea typeface="HY견명조" panose="02030600000101010101" pitchFamily="18" charset="-127"/>
                  </a:rPr>
                  <a:t>-</a:t>
                </a:r>
                <a:r>
                  <a:rPr lang="ko-KR" altLang="en-US" sz="1200" dirty="0" smtClean="0">
                    <a:solidFill>
                      <a:schemeClr val="bg1"/>
                    </a:solidFill>
                    <a:latin typeface="HY견명조" panose="02030600000101010101" pitchFamily="18" charset="-127"/>
                    <a:ea typeface="HY견명조" panose="02030600000101010101" pitchFamily="18" charset="-127"/>
                  </a:rPr>
                  <a:t>실천</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ko-KR" altLang="en-US" sz="1200" dirty="0" err="1" smtClean="0">
                    <a:solidFill>
                      <a:schemeClr val="bg1"/>
                    </a:solidFill>
                    <a:latin typeface="HY견명조" panose="02030600000101010101" pitchFamily="18" charset="-127"/>
                    <a:ea typeface="HY견명조" panose="02030600000101010101" pitchFamily="18" charset="-127"/>
                  </a:rPr>
                  <a:t>ㄷ</a:t>
                </a:r>
                <a:r>
                  <a:rPr lang="en-US" altLang="ko-KR" sz="1200" dirty="0">
                    <a:solidFill>
                      <a:schemeClr val="bg1"/>
                    </a:solidFill>
                    <a:latin typeface="HY견명조" panose="02030600000101010101" pitchFamily="18" charset="-127"/>
                    <a:ea typeface="HY견명조" panose="02030600000101010101" pitchFamily="18" charset="-127"/>
                  </a:rPr>
                  <a:t>. </a:t>
                </a:r>
                <a:r>
                  <a:rPr lang="ko-KR" altLang="en-US" sz="1200" dirty="0" err="1">
                    <a:solidFill>
                      <a:schemeClr val="bg1"/>
                    </a:solidFill>
                    <a:latin typeface="HY견명조" panose="02030600000101010101" pitchFamily="18" charset="-127"/>
                    <a:ea typeface="HY견명조" panose="02030600000101010101" pitchFamily="18" charset="-127"/>
                  </a:rPr>
                  <a:t>진정성</a:t>
                </a:r>
                <a:r>
                  <a:rPr lang="en-US" altLang="ko-KR" sz="1200" dirty="0">
                    <a:solidFill>
                      <a:schemeClr val="bg1"/>
                    </a:solidFill>
                    <a:latin typeface="HY견명조" panose="02030600000101010101" pitchFamily="18" charset="-127"/>
                    <a:ea typeface="HY견명조" panose="02030600000101010101" pitchFamily="18" charset="-127"/>
                  </a:rPr>
                  <a:t> </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ko-KR" altLang="en-US" sz="1200" dirty="0" err="1" smtClean="0">
                    <a:solidFill>
                      <a:schemeClr val="bg1"/>
                    </a:solidFill>
                    <a:latin typeface="HY견명조" panose="02030600000101010101" pitchFamily="18" charset="-127"/>
                    <a:ea typeface="HY견명조" panose="02030600000101010101" pitchFamily="18" charset="-127"/>
                  </a:rPr>
                  <a:t>ㄹ</a:t>
                </a:r>
                <a:r>
                  <a:rPr lang="en-US" altLang="ko-KR" sz="1200" dirty="0">
                    <a:solidFill>
                      <a:schemeClr val="bg1"/>
                    </a:solidFill>
                    <a:latin typeface="HY견명조" panose="02030600000101010101" pitchFamily="18" charset="-127"/>
                    <a:ea typeface="HY견명조" panose="02030600000101010101" pitchFamily="18" charset="-127"/>
                  </a:rPr>
                  <a:t>. </a:t>
                </a:r>
                <a:r>
                  <a:rPr lang="ko-KR" altLang="en-US" sz="1200" dirty="0">
                    <a:solidFill>
                      <a:schemeClr val="bg1"/>
                    </a:solidFill>
                    <a:latin typeface="HY견명조" panose="02030600000101010101" pitchFamily="18" charset="-127"/>
                    <a:ea typeface="HY견명조" panose="02030600000101010101" pitchFamily="18" charset="-127"/>
                  </a:rPr>
                  <a:t>확신</a:t>
                </a:r>
                <a:r>
                  <a:rPr lang="en-US" altLang="ko-KR" sz="1200" dirty="0" smtClean="0">
                    <a:solidFill>
                      <a:schemeClr val="bg1"/>
                    </a:solidFill>
                    <a:latin typeface="HY견명조" panose="02030600000101010101" pitchFamily="18" charset="-127"/>
                    <a:ea typeface="HY견명조" panose="02030600000101010101" pitchFamily="18" charset="-127"/>
                  </a:rPr>
                  <a:t>1~2</a:t>
                </a:r>
              </a:p>
              <a:p>
                <a:r>
                  <a:rPr lang="ko-KR" altLang="en-US" sz="1200" dirty="0" err="1" smtClean="0">
                    <a:solidFill>
                      <a:schemeClr val="bg1"/>
                    </a:solidFill>
                    <a:latin typeface="HY견명조" panose="02030600000101010101" pitchFamily="18" charset="-127"/>
                    <a:ea typeface="HY견명조" panose="02030600000101010101" pitchFamily="18" charset="-127"/>
                  </a:rPr>
                  <a:t>ㅁ</a:t>
                </a:r>
                <a:r>
                  <a:rPr lang="en-US" altLang="ko-KR" sz="1200" dirty="0">
                    <a:solidFill>
                      <a:schemeClr val="bg1"/>
                    </a:solidFill>
                    <a:latin typeface="HY견명조" panose="02030600000101010101" pitchFamily="18" charset="-127"/>
                    <a:ea typeface="HY견명조" panose="02030600000101010101" pitchFamily="18" charset="-127"/>
                  </a:rPr>
                  <a:t>. </a:t>
                </a:r>
                <a:r>
                  <a:rPr lang="ko-KR" altLang="en-US" sz="1200" dirty="0">
                    <a:solidFill>
                      <a:schemeClr val="bg1"/>
                    </a:solidFill>
                    <a:latin typeface="HY견명조" panose="02030600000101010101" pitchFamily="18" charset="-127"/>
                    <a:ea typeface="HY견명조" panose="02030600000101010101" pitchFamily="18" charset="-127"/>
                  </a:rPr>
                  <a:t>기쁨과 </a:t>
                </a:r>
                <a:r>
                  <a:rPr lang="ko-KR" altLang="en-US" sz="1200" dirty="0" smtClean="0">
                    <a:solidFill>
                      <a:schemeClr val="bg1"/>
                    </a:solidFill>
                    <a:latin typeface="HY견명조" panose="02030600000101010101" pitchFamily="18" charset="-127"/>
                    <a:ea typeface="HY견명조" panose="02030600000101010101" pitchFamily="18" charset="-127"/>
                  </a:rPr>
                  <a:t>감사</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ko-KR" altLang="en-US" sz="1200" dirty="0" err="1" smtClean="0">
                    <a:solidFill>
                      <a:schemeClr val="bg1"/>
                    </a:solidFill>
                    <a:latin typeface="HY견명조" panose="02030600000101010101" pitchFamily="18" charset="-127"/>
                    <a:ea typeface="HY견명조" panose="02030600000101010101" pitchFamily="18" charset="-127"/>
                  </a:rPr>
                  <a:t>ㅂ</a:t>
                </a:r>
                <a:r>
                  <a:rPr lang="en-US" altLang="ko-KR" sz="1200" dirty="0">
                    <a:solidFill>
                      <a:schemeClr val="bg1"/>
                    </a:solidFill>
                    <a:latin typeface="HY견명조" panose="02030600000101010101" pitchFamily="18" charset="-127"/>
                    <a:ea typeface="HY견명조" panose="02030600000101010101" pitchFamily="18" charset="-127"/>
                  </a:rPr>
                  <a:t>. </a:t>
                </a:r>
                <a:r>
                  <a:rPr lang="ko-KR" altLang="en-US" sz="1200" dirty="0" smtClean="0">
                    <a:solidFill>
                      <a:schemeClr val="bg1"/>
                    </a:solidFill>
                    <a:latin typeface="HY견명조" panose="02030600000101010101" pitchFamily="18" charset="-127"/>
                    <a:ea typeface="HY견명조" panose="02030600000101010101" pitchFamily="18" charset="-127"/>
                  </a:rPr>
                  <a:t>베풂</a:t>
                </a:r>
                <a:endParaRPr lang="ko-KR" altLang="en-US" sz="1200" dirty="0">
                  <a:solidFill>
                    <a:schemeClr val="bg1"/>
                  </a:solidFill>
                  <a:latin typeface="HY견명조" panose="02030600000101010101" pitchFamily="18" charset="-127"/>
                  <a:ea typeface="HY견명조" panose="02030600000101010101" pitchFamily="18" charset="-127"/>
                </a:endParaRPr>
              </a:p>
            </p:txBody>
          </p:sp>
        </p:grpSp>
        <p:cxnSp>
          <p:nvCxnSpPr>
            <p:cNvPr id="30" name="직선 연결선 29"/>
            <p:cNvCxnSpPr>
              <a:stCxn id="1026" idx="3"/>
            </p:cNvCxnSpPr>
            <p:nvPr/>
          </p:nvCxnSpPr>
          <p:spPr>
            <a:xfrm flipV="1">
              <a:off x="5923588" y="3900390"/>
              <a:ext cx="1304171" cy="273948"/>
            </a:xfrm>
            <a:prstGeom prst="line">
              <a:avLst/>
            </a:prstGeom>
            <a:ln w="19050">
              <a:prstDash val="sysDash"/>
            </a:ln>
          </p:spPr>
          <p:style>
            <a:lnRef idx="1">
              <a:schemeClr val="dk1"/>
            </a:lnRef>
            <a:fillRef idx="0">
              <a:schemeClr val="dk1"/>
            </a:fillRef>
            <a:effectRef idx="0">
              <a:schemeClr val="dk1"/>
            </a:effectRef>
            <a:fontRef idx="minor">
              <a:schemeClr val="tx1"/>
            </a:fontRef>
          </p:style>
        </p:cxnSp>
      </p:grpSp>
      <p:grpSp>
        <p:nvGrpSpPr>
          <p:cNvPr id="45" name="그룹 44"/>
          <p:cNvGrpSpPr/>
          <p:nvPr/>
        </p:nvGrpSpPr>
        <p:grpSpPr>
          <a:xfrm>
            <a:off x="5960273" y="4365104"/>
            <a:ext cx="2932386" cy="758342"/>
            <a:chOff x="5960273" y="4365104"/>
            <a:chExt cx="2932386" cy="758342"/>
          </a:xfrm>
        </p:grpSpPr>
        <p:pic>
          <p:nvPicPr>
            <p:cNvPr id="31" name="Picture 3" descr="H:\1.내 문서의 백업방\03-피피티\05-이미지PPT\버튼이미지\t_box - 복사본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9909" y="4365104"/>
              <a:ext cx="1682750" cy="758342"/>
            </a:xfrm>
            <a:prstGeom prst="rect">
              <a:avLst/>
            </a:prstGeom>
            <a:noFill/>
            <a:extLst>
              <a:ext uri="{909E8E84-426E-40DD-AFC4-6F175D3DCCD1}">
                <a14:hiddenFill xmlns:a14="http://schemas.microsoft.com/office/drawing/2010/main">
                  <a:solidFill>
                    <a:srgbClr val="FFFFFF"/>
                  </a:solidFill>
                </a14:hiddenFill>
              </a:ext>
            </a:extLst>
          </p:spPr>
        </p:pic>
        <p:cxnSp>
          <p:nvCxnSpPr>
            <p:cNvPr id="34" name="직선 연결선 33"/>
            <p:cNvCxnSpPr>
              <a:stCxn id="23" idx="3"/>
              <a:endCxn id="31" idx="1"/>
            </p:cNvCxnSpPr>
            <p:nvPr/>
          </p:nvCxnSpPr>
          <p:spPr>
            <a:xfrm flipV="1">
              <a:off x="5960273" y="4744275"/>
              <a:ext cx="1249636" cy="7977"/>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18" name="TextBox 17"/>
            <p:cNvSpPr txBox="1"/>
            <p:nvPr/>
          </p:nvSpPr>
          <p:spPr>
            <a:xfrm>
              <a:off x="7270889" y="4414234"/>
              <a:ext cx="1576149" cy="646331"/>
            </a:xfrm>
            <a:prstGeom prst="rect">
              <a:avLst/>
            </a:prstGeom>
            <a:noFill/>
          </p:spPr>
          <p:txBody>
            <a:bodyPr wrap="square" rtlCol="0">
              <a:spAutoFit/>
            </a:bodyPr>
            <a:lstStyle/>
            <a:p>
              <a:r>
                <a:rPr lang="en-US" altLang="ko-KR" sz="1200" dirty="0" smtClean="0">
                  <a:solidFill>
                    <a:schemeClr val="bg1"/>
                  </a:solidFill>
                  <a:latin typeface="HY견명조" panose="02030600000101010101" pitchFamily="18" charset="-127"/>
                  <a:ea typeface="HY견명조" panose="02030600000101010101" pitchFamily="18" charset="-127"/>
                </a:rPr>
                <a:t>* 0P100</a:t>
              </a:r>
              <a:r>
                <a:rPr lang="ko-KR" altLang="en-US" sz="1200" dirty="0" smtClean="0">
                  <a:solidFill>
                    <a:schemeClr val="bg1"/>
                  </a:solidFill>
                  <a:latin typeface="HY견명조" panose="02030600000101010101" pitchFamily="18" charset="-127"/>
                  <a:ea typeface="HY견명조" panose="02030600000101010101" pitchFamily="18" charset="-127"/>
                </a:rPr>
                <a:t>의 원리</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en-US" altLang="ko-KR" sz="1200" dirty="0" smtClean="0">
                  <a:solidFill>
                    <a:schemeClr val="bg1"/>
                  </a:solidFill>
                  <a:latin typeface="HY견명조" panose="02030600000101010101" pitchFamily="18" charset="-127"/>
                  <a:ea typeface="HY견명조" panose="02030600000101010101" pitchFamily="18" charset="-127"/>
                </a:rPr>
                <a:t>* </a:t>
              </a:r>
              <a:r>
                <a:rPr lang="ko-KR" altLang="en-US" sz="1200" dirty="0" smtClean="0">
                  <a:solidFill>
                    <a:schemeClr val="bg1"/>
                  </a:solidFill>
                  <a:latin typeface="HY견명조" panose="02030600000101010101" pitchFamily="18" charset="-127"/>
                  <a:ea typeface="HY견명조" panose="02030600000101010101" pitchFamily="18" charset="-127"/>
                </a:rPr>
                <a:t>이미 넘치는 소유</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en-US" altLang="ko-KR" sz="1200" dirty="0" smtClean="0">
                  <a:solidFill>
                    <a:schemeClr val="bg1"/>
                  </a:solidFill>
                  <a:latin typeface="HY견명조" panose="02030600000101010101" pitchFamily="18" charset="-127"/>
                  <a:ea typeface="HY견명조" panose="02030600000101010101" pitchFamily="18" charset="-127"/>
                </a:rPr>
                <a:t>* 9000</a:t>
              </a:r>
              <a:r>
                <a:rPr lang="ko-KR" altLang="en-US" sz="1200" dirty="0" smtClean="0">
                  <a:solidFill>
                    <a:schemeClr val="bg1"/>
                  </a:solidFill>
                  <a:latin typeface="HY견명조" panose="02030600000101010101" pitchFamily="18" charset="-127"/>
                  <a:ea typeface="HY견명조" panose="02030600000101010101" pitchFamily="18" charset="-127"/>
                </a:rPr>
                <a:t>조 거부</a:t>
              </a:r>
              <a:endParaRPr lang="ko-KR" altLang="en-US" sz="1200" dirty="0">
                <a:solidFill>
                  <a:schemeClr val="bg1"/>
                </a:solidFill>
                <a:latin typeface="HY견명조" panose="02030600000101010101" pitchFamily="18" charset="-127"/>
                <a:ea typeface="HY견명조" panose="02030600000101010101" pitchFamily="18" charset="-127"/>
              </a:endParaRPr>
            </a:p>
          </p:txBody>
        </p:sp>
      </p:grpSp>
      <p:grpSp>
        <p:nvGrpSpPr>
          <p:cNvPr id="46" name="그룹 45"/>
          <p:cNvGrpSpPr/>
          <p:nvPr/>
        </p:nvGrpSpPr>
        <p:grpSpPr>
          <a:xfrm>
            <a:off x="5966718" y="5184190"/>
            <a:ext cx="2936290" cy="812566"/>
            <a:chOff x="5966718" y="5184190"/>
            <a:chExt cx="2936290" cy="812566"/>
          </a:xfrm>
        </p:grpSpPr>
        <p:cxnSp>
          <p:nvCxnSpPr>
            <p:cNvPr id="33" name="직선 연결선 32"/>
            <p:cNvCxnSpPr>
              <a:stCxn id="24" idx="3"/>
              <a:endCxn id="1027" idx="1"/>
            </p:cNvCxnSpPr>
            <p:nvPr/>
          </p:nvCxnSpPr>
          <p:spPr>
            <a:xfrm>
              <a:off x="5966718" y="5438830"/>
              <a:ext cx="1253540" cy="151643"/>
            </a:xfrm>
            <a:prstGeom prst="line">
              <a:avLst/>
            </a:prstGeom>
            <a:ln w="19050">
              <a:prstDash val="sysDash"/>
            </a:ln>
          </p:spPr>
          <p:style>
            <a:lnRef idx="1">
              <a:schemeClr val="dk1"/>
            </a:lnRef>
            <a:fillRef idx="0">
              <a:schemeClr val="dk1"/>
            </a:fillRef>
            <a:effectRef idx="0">
              <a:schemeClr val="dk1"/>
            </a:effectRef>
            <a:fontRef idx="minor">
              <a:schemeClr val="tx1"/>
            </a:fontRef>
          </p:style>
        </p:cxnSp>
        <p:pic>
          <p:nvPicPr>
            <p:cNvPr id="1027" name="Picture 3" descr="H:\1.내 문서의 백업방\03-피피티\05-이미지PPT\버튼이미지\t_box - 복사본 (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0258" y="5184190"/>
              <a:ext cx="1682750" cy="812566"/>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7335107" y="5272791"/>
              <a:ext cx="1518614" cy="646331"/>
            </a:xfrm>
            <a:prstGeom prst="rect">
              <a:avLst/>
            </a:prstGeom>
            <a:noFill/>
          </p:spPr>
          <p:txBody>
            <a:bodyPr wrap="square" rtlCol="0">
              <a:spAutoFit/>
            </a:bodyPr>
            <a:lstStyle/>
            <a:p>
              <a:r>
                <a:rPr lang="en-US" altLang="ko-KR" sz="1200" dirty="0" smtClean="0">
                  <a:solidFill>
                    <a:schemeClr val="bg1"/>
                  </a:solidFill>
                  <a:latin typeface="HY견명조" panose="02030600000101010101" pitchFamily="18" charset="-127"/>
                  <a:ea typeface="HY견명조" panose="02030600000101010101" pitchFamily="18" charset="-127"/>
                </a:rPr>
                <a:t>* </a:t>
              </a:r>
              <a:r>
                <a:rPr lang="ko-KR" altLang="en-US" sz="1200" dirty="0" err="1" smtClean="0">
                  <a:solidFill>
                    <a:schemeClr val="bg1"/>
                  </a:solidFill>
                  <a:latin typeface="HY견명조" panose="02030600000101010101" pitchFamily="18" charset="-127"/>
                  <a:ea typeface="HY견명조" panose="02030600000101010101" pitchFamily="18" charset="-127"/>
                </a:rPr>
                <a:t>무유정법</a:t>
              </a:r>
              <a:endParaRPr lang="en-US" altLang="ko-KR" sz="1200" dirty="0" smtClean="0">
                <a:solidFill>
                  <a:schemeClr val="bg1"/>
                </a:solidFill>
                <a:latin typeface="HY견명조" panose="02030600000101010101" pitchFamily="18" charset="-127"/>
                <a:ea typeface="HY견명조" panose="02030600000101010101" pitchFamily="18" charset="-127"/>
              </a:endParaRPr>
            </a:p>
            <a:p>
              <a:r>
                <a:rPr lang="en-US" altLang="ko-KR" sz="1200" dirty="0" smtClean="0">
                  <a:solidFill>
                    <a:schemeClr val="bg1"/>
                  </a:solidFill>
                  <a:latin typeface="HY견명조" panose="02030600000101010101" pitchFamily="18" charset="-127"/>
                  <a:ea typeface="HY견명조" panose="02030600000101010101" pitchFamily="18" charset="-127"/>
                </a:rPr>
                <a:t>* </a:t>
              </a:r>
              <a:r>
                <a:rPr lang="ko-KR" altLang="en-US" sz="1200" dirty="0" err="1" smtClean="0">
                  <a:solidFill>
                    <a:schemeClr val="bg1"/>
                  </a:solidFill>
                  <a:latin typeface="HY견명조" panose="02030600000101010101" pitchFamily="18" charset="-127"/>
                  <a:ea typeface="HY견명조" panose="02030600000101010101" pitchFamily="18" charset="-127"/>
                </a:rPr>
                <a:t>본래청정</a:t>
              </a:r>
              <a:endParaRPr lang="en-US" altLang="ko-KR" sz="1200" dirty="0">
                <a:solidFill>
                  <a:schemeClr val="bg1"/>
                </a:solidFill>
                <a:latin typeface="HY견명조" panose="02030600000101010101" pitchFamily="18" charset="-127"/>
                <a:ea typeface="HY견명조" panose="02030600000101010101" pitchFamily="18" charset="-127"/>
              </a:endParaRPr>
            </a:p>
            <a:p>
              <a:r>
                <a:rPr lang="en-US" altLang="ko-KR" sz="1200" dirty="0" smtClean="0">
                  <a:solidFill>
                    <a:schemeClr val="bg1"/>
                  </a:solidFill>
                  <a:latin typeface="HY견명조" panose="02030600000101010101" pitchFamily="18" charset="-127"/>
                  <a:ea typeface="HY견명조" panose="02030600000101010101" pitchFamily="18" charset="-127"/>
                </a:rPr>
                <a:t>* </a:t>
              </a:r>
              <a:r>
                <a:rPr lang="ko-KR" altLang="en-US" sz="1200" dirty="0" err="1" smtClean="0">
                  <a:solidFill>
                    <a:schemeClr val="bg1"/>
                  </a:solidFill>
                  <a:latin typeface="HY견명조" panose="02030600000101010101" pitchFamily="18" charset="-127"/>
                  <a:ea typeface="HY견명조" panose="02030600000101010101" pitchFamily="18" charset="-127"/>
                </a:rPr>
                <a:t>번뇌로부터초월</a:t>
              </a:r>
              <a:endParaRPr lang="ko-KR" altLang="en-US" dirty="0"/>
            </a:p>
          </p:txBody>
        </p:sp>
      </p:grpSp>
      <p:grpSp>
        <p:nvGrpSpPr>
          <p:cNvPr id="43" name="그룹 42"/>
          <p:cNvGrpSpPr/>
          <p:nvPr/>
        </p:nvGrpSpPr>
        <p:grpSpPr>
          <a:xfrm>
            <a:off x="5868144" y="4270935"/>
            <a:ext cx="333751" cy="1067602"/>
            <a:chOff x="5868144" y="4270935"/>
            <a:chExt cx="333751" cy="1067602"/>
          </a:xfrm>
        </p:grpSpPr>
        <p:sp>
          <p:nvSpPr>
            <p:cNvPr id="4" name="오른쪽 중괄호 3"/>
            <p:cNvSpPr/>
            <p:nvPr/>
          </p:nvSpPr>
          <p:spPr>
            <a:xfrm>
              <a:off x="5868144" y="4841726"/>
              <a:ext cx="333751" cy="496811"/>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cxnSp>
          <p:nvCxnSpPr>
            <p:cNvPr id="35" name="직선 화살표 연결선 34"/>
            <p:cNvCxnSpPr/>
            <p:nvPr/>
          </p:nvCxnSpPr>
          <p:spPr>
            <a:xfrm flipH="1" flipV="1">
              <a:off x="5960274" y="4270936"/>
              <a:ext cx="241621" cy="168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1" name="직선 연결선 40"/>
            <p:cNvCxnSpPr>
              <a:stCxn id="4" idx="1"/>
            </p:cNvCxnSpPr>
            <p:nvPr/>
          </p:nvCxnSpPr>
          <p:spPr>
            <a:xfrm flipV="1">
              <a:off x="6201895" y="4270935"/>
              <a:ext cx="0" cy="819197"/>
            </a:xfrm>
            <a:prstGeom prst="line">
              <a:avLst/>
            </a:prstGeom>
            <a:ln w="254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0177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750" fill="hold"/>
                                        <p:tgtEl>
                                          <p:spTgt spid="19"/>
                                        </p:tgtEl>
                                        <p:attrNameLst>
                                          <p:attrName>ppt_w</p:attrName>
                                        </p:attrNameLst>
                                      </p:cBhvr>
                                      <p:tavLst>
                                        <p:tav tm="0">
                                          <p:val>
                                            <p:fltVal val="0"/>
                                          </p:val>
                                        </p:tav>
                                        <p:tav tm="100000">
                                          <p:val>
                                            <p:strVal val="#ppt_w"/>
                                          </p:val>
                                        </p:tav>
                                      </p:tavLst>
                                    </p:anim>
                                    <p:anim calcmode="lin" valueType="num">
                                      <p:cBhvr>
                                        <p:cTn id="8" dur="750" fill="hold"/>
                                        <p:tgtEl>
                                          <p:spTgt spid="19"/>
                                        </p:tgtEl>
                                        <p:attrNameLst>
                                          <p:attrName>ppt_h</p:attrName>
                                        </p:attrNameLst>
                                      </p:cBhvr>
                                      <p:tavLst>
                                        <p:tav tm="0">
                                          <p:val>
                                            <p:fltVal val="0"/>
                                          </p:val>
                                        </p:tav>
                                        <p:tav tm="100000">
                                          <p:val>
                                            <p:strVal val="#ppt_h"/>
                                          </p:val>
                                        </p:tav>
                                      </p:tavLst>
                                    </p:anim>
                                    <p:animEffect transition="in" filter="fade">
                                      <p:cBhvr>
                                        <p:cTn id="9" dur="75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8"/>
                                        </p:tgtEl>
                                        <p:attrNameLst>
                                          <p:attrName>style.visibility</p:attrName>
                                        </p:attrNameLst>
                                      </p:cBhvr>
                                      <p:to>
                                        <p:strVal val="visible"/>
                                      </p:to>
                                    </p:set>
                                    <p:anim calcmode="lin" valueType="num">
                                      <p:cBhvr>
                                        <p:cTn id="21" dur="500" fill="hold"/>
                                        <p:tgtEl>
                                          <p:spTgt spid="58"/>
                                        </p:tgtEl>
                                        <p:attrNameLst>
                                          <p:attrName>ppt_w</p:attrName>
                                        </p:attrNameLst>
                                      </p:cBhvr>
                                      <p:tavLst>
                                        <p:tav tm="0">
                                          <p:val>
                                            <p:fltVal val="0"/>
                                          </p:val>
                                        </p:tav>
                                        <p:tav tm="100000">
                                          <p:val>
                                            <p:strVal val="#ppt_w"/>
                                          </p:val>
                                        </p:tav>
                                      </p:tavLst>
                                    </p:anim>
                                    <p:anim calcmode="lin" valueType="num">
                                      <p:cBhvr>
                                        <p:cTn id="22" dur="500" fill="hold"/>
                                        <p:tgtEl>
                                          <p:spTgt spid="58"/>
                                        </p:tgtEl>
                                        <p:attrNameLst>
                                          <p:attrName>ppt_h</p:attrName>
                                        </p:attrNameLst>
                                      </p:cBhvr>
                                      <p:tavLst>
                                        <p:tav tm="0">
                                          <p:val>
                                            <p:fltVal val="0"/>
                                          </p:val>
                                        </p:tav>
                                        <p:tav tm="100000">
                                          <p:val>
                                            <p:strVal val="#ppt_h"/>
                                          </p:val>
                                        </p:tav>
                                      </p:tavLst>
                                    </p:anim>
                                    <p:animEffect transition="in" filter="fade">
                                      <p:cBhvr>
                                        <p:cTn id="23" dur="500"/>
                                        <p:tgtEl>
                                          <p:spTgt spid="5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animEffect transition="in" filter="fade">
                                      <p:cBhvr>
                                        <p:cTn id="30" dur="500"/>
                                        <p:tgtEl>
                                          <p:spTgt spid="4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4"/>
                                        </p:tgtEl>
                                        <p:attrNameLst>
                                          <p:attrName>style.visibility</p:attrName>
                                        </p:attrNameLst>
                                      </p:cBhvr>
                                      <p:to>
                                        <p:strVal val="visible"/>
                                      </p:to>
                                    </p:set>
                                    <p:anim calcmode="lin" valueType="num">
                                      <p:cBhvr>
                                        <p:cTn id="35" dur="500" fill="hold"/>
                                        <p:tgtEl>
                                          <p:spTgt spid="54"/>
                                        </p:tgtEl>
                                        <p:attrNameLst>
                                          <p:attrName>ppt_w</p:attrName>
                                        </p:attrNameLst>
                                      </p:cBhvr>
                                      <p:tavLst>
                                        <p:tav tm="0">
                                          <p:val>
                                            <p:fltVal val="0"/>
                                          </p:val>
                                        </p:tav>
                                        <p:tav tm="100000">
                                          <p:val>
                                            <p:strVal val="#ppt_w"/>
                                          </p:val>
                                        </p:tav>
                                      </p:tavLst>
                                    </p:anim>
                                    <p:anim calcmode="lin" valueType="num">
                                      <p:cBhvr>
                                        <p:cTn id="36" dur="500" fill="hold"/>
                                        <p:tgtEl>
                                          <p:spTgt spid="54"/>
                                        </p:tgtEl>
                                        <p:attrNameLst>
                                          <p:attrName>ppt_h</p:attrName>
                                        </p:attrNameLst>
                                      </p:cBhvr>
                                      <p:tavLst>
                                        <p:tav tm="0">
                                          <p:val>
                                            <p:fltVal val="0"/>
                                          </p:val>
                                        </p:tav>
                                        <p:tav tm="100000">
                                          <p:val>
                                            <p:strVal val="#ppt_h"/>
                                          </p:val>
                                        </p:tav>
                                      </p:tavLst>
                                    </p:anim>
                                    <p:animEffect transition="in" filter="fade">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3"/>
                                        </p:tgtEl>
                                        <p:attrNameLst>
                                          <p:attrName>style.visibility</p:attrName>
                                        </p:attrNameLst>
                                      </p:cBhvr>
                                      <p:to>
                                        <p:strVal val="visible"/>
                                      </p:to>
                                    </p:set>
                                    <p:anim calcmode="lin" valueType="num">
                                      <p:cBhvr>
                                        <p:cTn id="42" dur="500" fill="hold"/>
                                        <p:tgtEl>
                                          <p:spTgt spid="43"/>
                                        </p:tgtEl>
                                        <p:attrNameLst>
                                          <p:attrName>ppt_w</p:attrName>
                                        </p:attrNameLst>
                                      </p:cBhvr>
                                      <p:tavLst>
                                        <p:tav tm="0">
                                          <p:val>
                                            <p:fltVal val="0"/>
                                          </p:val>
                                        </p:tav>
                                        <p:tav tm="100000">
                                          <p:val>
                                            <p:strVal val="#ppt_w"/>
                                          </p:val>
                                        </p:tav>
                                      </p:tavLst>
                                    </p:anim>
                                    <p:anim calcmode="lin" valueType="num">
                                      <p:cBhvr>
                                        <p:cTn id="43" dur="500" fill="hold"/>
                                        <p:tgtEl>
                                          <p:spTgt spid="43"/>
                                        </p:tgtEl>
                                        <p:attrNameLst>
                                          <p:attrName>ppt_h</p:attrName>
                                        </p:attrNameLst>
                                      </p:cBhvr>
                                      <p:tavLst>
                                        <p:tav tm="0">
                                          <p:val>
                                            <p:fltVal val="0"/>
                                          </p:val>
                                        </p:tav>
                                        <p:tav tm="100000">
                                          <p:val>
                                            <p:strVal val="#ppt_h"/>
                                          </p:val>
                                        </p:tav>
                                      </p:tavLst>
                                    </p:anim>
                                    <p:animEffect transition="in" filter="fade">
                                      <p:cBhvr>
                                        <p:cTn id="44" dur="500"/>
                                        <p:tgtEl>
                                          <p:spTgt spid="4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5"/>
                                        </p:tgtEl>
                                        <p:attrNameLst>
                                          <p:attrName>style.visibility</p:attrName>
                                        </p:attrNameLst>
                                      </p:cBhvr>
                                      <p:to>
                                        <p:strVal val="visible"/>
                                      </p:to>
                                    </p:set>
                                    <p:anim calcmode="lin" valueType="num">
                                      <p:cBhvr>
                                        <p:cTn id="49" dur="500" fill="hold"/>
                                        <p:tgtEl>
                                          <p:spTgt spid="45"/>
                                        </p:tgtEl>
                                        <p:attrNameLst>
                                          <p:attrName>ppt_w</p:attrName>
                                        </p:attrNameLst>
                                      </p:cBhvr>
                                      <p:tavLst>
                                        <p:tav tm="0">
                                          <p:val>
                                            <p:fltVal val="0"/>
                                          </p:val>
                                        </p:tav>
                                        <p:tav tm="100000">
                                          <p:val>
                                            <p:strVal val="#ppt_w"/>
                                          </p:val>
                                        </p:tav>
                                      </p:tavLst>
                                    </p:anim>
                                    <p:anim calcmode="lin" valueType="num">
                                      <p:cBhvr>
                                        <p:cTn id="50" dur="500" fill="hold"/>
                                        <p:tgtEl>
                                          <p:spTgt spid="45"/>
                                        </p:tgtEl>
                                        <p:attrNameLst>
                                          <p:attrName>ppt_h</p:attrName>
                                        </p:attrNameLst>
                                      </p:cBhvr>
                                      <p:tavLst>
                                        <p:tav tm="0">
                                          <p:val>
                                            <p:fltVal val="0"/>
                                          </p:val>
                                        </p:tav>
                                        <p:tav tm="100000">
                                          <p:val>
                                            <p:strVal val="#ppt_h"/>
                                          </p:val>
                                        </p:tav>
                                      </p:tavLst>
                                    </p:anim>
                                    <p:animEffect transition="in" filter="fade">
                                      <p:cBhvr>
                                        <p:cTn id="51" dur="500"/>
                                        <p:tgtEl>
                                          <p:spTgt spid="45"/>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6"/>
                                        </p:tgtEl>
                                        <p:attrNameLst>
                                          <p:attrName>style.visibility</p:attrName>
                                        </p:attrNameLst>
                                      </p:cBhvr>
                                      <p:to>
                                        <p:strVal val="visible"/>
                                      </p:to>
                                    </p:set>
                                    <p:anim calcmode="lin" valueType="num">
                                      <p:cBhvr>
                                        <p:cTn id="56" dur="500" fill="hold"/>
                                        <p:tgtEl>
                                          <p:spTgt spid="46"/>
                                        </p:tgtEl>
                                        <p:attrNameLst>
                                          <p:attrName>ppt_w</p:attrName>
                                        </p:attrNameLst>
                                      </p:cBhvr>
                                      <p:tavLst>
                                        <p:tav tm="0">
                                          <p:val>
                                            <p:fltVal val="0"/>
                                          </p:val>
                                        </p:tav>
                                        <p:tav tm="100000">
                                          <p:val>
                                            <p:strVal val="#ppt_w"/>
                                          </p:val>
                                        </p:tav>
                                      </p:tavLst>
                                    </p:anim>
                                    <p:anim calcmode="lin" valueType="num">
                                      <p:cBhvr>
                                        <p:cTn id="57" dur="500" fill="hold"/>
                                        <p:tgtEl>
                                          <p:spTgt spid="46"/>
                                        </p:tgtEl>
                                        <p:attrNameLst>
                                          <p:attrName>ppt_h</p:attrName>
                                        </p:attrNameLst>
                                      </p:cBhvr>
                                      <p:tavLst>
                                        <p:tav tm="0">
                                          <p:val>
                                            <p:fltVal val="0"/>
                                          </p:val>
                                        </p:tav>
                                        <p:tav tm="100000">
                                          <p:val>
                                            <p:strVal val="#ppt_h"/>
                                          </p:val>
                                        </p:tav>
                                      </p:tavLst>
                                    </p:anim>
                                    <p:animEffect transition="in" filter="fade">
                                      <p:cBhvr>
                                        <p:cTn id="58"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pic>
        <p:nvPicPr>
          <p:cNvPr id="2049" name="_x44724952" descr="EMB000021a001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547664" y="4038163"/>
            <a:ext cx="6048672" cy="830997"/>
          </a:xfrm>
          <a:prstGeom prst="rect">
            <a:avLst/>
          </a:prstGeom>
          <a:noFill/>
        </p:spPr>
        <p:txBody>
          <a:bodyPr wrap="square" rtlCol="0">
            <a:spAutoFit/>
          </a:bodyPr>
          <a:lstStyle/>
          <a:p>
            <a:pPr algn="ctr"/>
            <a:r>
              <a:rPr lang="ko-KR" altLang="en-US" sz="4800" dirty="0" smtClean="0">
                <a:solidFill>
                  <a:srgbClr val="FF0000"/>
                </a:solidFill>
                <a:latin typeface="HY견명조" panose="02030600000101010101" pitchFamily="18" charset="-127"/>
                <a:ea typeface="HY견명조" panose="02030600000101010101" pitchFamily="18" charset="-127"/>
              </a:rPr>
              <a:t>감 사 합 </a:t>
            </a:r>
            <a:r>
              <a:rPr lang="ko-KR" altLang="en-US" sz="4800" dirty="0" err="1" smtClean="0">
                <a:solidFill>
                  <a:srgbClr val="FF0000"/>
                </a:solidFill>
                <a:latin typeface="HY견명조" panose="02030600000101010101" pitchFamily="18" charset="-127"/>
                <a:ea typeface="HY견명조" panose="02030600000101010101" pitchFamily="18" charset="-127"/>
              </a:rPr>
              <a:t>니</a:t>
            </a:r>
            <a:r>
              <a:rPr lang="ko-KR" altLang="en-US" sz="4800" dirty="0" smtClean="0">
                <a:solidFill>
                  <a:srgbClr val="FF0000"/>
                </a:solidFill>
                <a:latin typeface="HY견명조" panose="02030600000101010101" pitchFamily="18" charset="-127"/>
                <a:ea typeface="HY견명조" panose="02030600000101010101" pitchFamily="18" charset="-127"/>
              </a:rPr>
              <a:t> 다</a:t>
            </a:r>
            <a:r>
              <a:rPr lang="en-US" altLang="ko-KR" sz="4800" dirty="0" smtClean="0">
                <a:solidFill>
                  <a:srgbClr val="FF0000"/>
                </a:solidFill>
                <a:latin typeface="HY견명조" panose="02030600000101010101" pitchFamily="18" charset="-127"/>
                <a:ea typeface="HY견명조" panose="02030600000101010101" pitchFamily="18" charset="-127"/>
              </a:rPr>
              <a:t> !</a:t>
            </a:r>
            <a:endParaRPr lang="ko-KR" altLang="en-US" sz="4800" dirty="0">
              <a:solidFill>
                <a:srgbClr val="FF0000"/>
              </a:solidFill>
              <a:latin typeface="HY견명조" panose="02030600000101010101" pitchFamily="18" charset="-127"/>
              <a:ea typeface="HY견명조" panose="02030600000101010101" pitchFamily="18" charset="-127"/>
            </a:endParaRPr>
          </a:p>
        </p:txBody>
      </p:sp>
    </p:spTree>
    <p:extLst>
      <p:ext uri="{BB962C8B-B14F-4D97-AF65-F5344CB8AC3E}">
        <p14:creationId xmlns:p14="http://schemas.microsoft.com/office/powerpoint/2010/main" val="198562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anim calcmode="lin" valueType="num">
                                      <p:cBhvr>
                                        <p:cTn id="7" dur="1000" fill="hold"/>
                                        <p:tgtEl>
                                          <p:spTgt spid="2049"/>
                                        </p:tgtEl>
                                        <p:attrNameLst>
                                          <p:attrName>ppt_w</p:attrName>
                                        </p:attrNameLst>
                                      </p:cBhvr>
                                      <p:tavLst>
                                        <p:tav tm="0">
                                          <p:val>
                                            <p:fltVal val="0"/>
                                          </p:val>
                                        </p:tav>
                                        <p:tav tm="100000">
                                          <p:val>
                                            <p:strVal val="#ppt_w"/>
                                          </p:val>
                                        </p:tav>
                                      </p:tavLst>
                                    </p:anim>
                                    <p:anim calcmode="lin" valueType="num">
                                      <p:cBhvr>
                                        <p:cTn id="8" dur="1000" fill="hold"/>
                                        <p:tgtEl>
                                          <p:spTgt spid="2049"/>
                                        </p:tgtEl>
                                        <p:attrNameLst>
                                          <p:attrName>ppt_h</p:attrName>
                                        </p:attrNameLst>
                                      </p:cBhvr>
                                      <p:tavLst>
                                        <p:tav tm="0">
                                          <p:val>
                                            <p:fltVal val="0"/>
                                          </p:val>
                                        </p:tav>
                                        <p:tav tm="100000">
                                          <p:val>
                                            <p:strVal val="#ppt_h"/>
                                          </p:val>
                                        </p:tav>
                                      </p:tavLst>
                                    </p:anim>
                                    <p:animEffect transition="in" filter="fade">
                                      <p:cBhvr>
                                        <p:cTn id="9" dur="1000"/>
                                        <p:tgtEl>
                                          <p:spTgt spid="204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750" fill="hold"/>
                                        <p:tgtEl>
                                          <p:spTgt spid="3"/>
                                        </p:tgtEl>
                                        <p:attrNameLst>
                                          <p:attrName>ppt_w</p:attrName>
                                        </p:attrNameLst>
                                      </p:cBhvr>
                                      <p:tavLst>
                                        <p:tav tm="0">
                                          <p:val>
                                            <p:fltVal val="0"/>
                                          </p:val>
                                        </p:tav>
                                        <p:tav tm="100000">
                                          <p:val>
                                            <p:strVal val="#ppt_w"/>
                                          </p:val>
                                        </p:tav>
                                      </p:tavLst>
                                    </p:anim>
                                    <p:anim calcmode="lin" valueType="num">
                                      <p:cBhvr>
                                        <p:cTn id="15" dur="750" fill="hold"/>
                                        <p:tgtEl>
                                          <p:spTgt spid="3"/>
                                        </p:tgtEl>
                                        <p:attrNameLst>
                                          <p:attrName>ppt_h</p:attrName>
                                        </p:attrNameLst>
                                      </p:cBhvr>
                                      <p:tavLst>
                                        <p:tav tm="0">
                                          <p:val>
                                            <p:fltVal val="0"/>
                                          </p:val>
                                        </p:tav>
                                        <p:tav tm="100000">
                                          <p:val>
                                            <p:strVal val="#ppt_h"/>
                                          </p:val>
                                        </p:tav>
                                      </p:tavLst>
                                    </p:anim>
                                    <p:animEffect transition="in" filter="fade">
                                      <p:cBhvr>
                                        <p:cTn id="16"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pic>
        <p:nvPicPr>
          <p:cNvPr id="1025" name="_x40858328" descr="EMB00000d90ab8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37434"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627784" y="5589240"/>
            <a:ext cx="4680520" cy="769441"/>
          </a:xfrm>
          <a:prstGeom prst="rect">
            <a:avLst/>
          </a:prstGeom>
          <a:noFill/>
        </p:spPr>
        <p:txBody>
          <a:bodyPr wrap="square" rtlCol="0">
            <a:spAutoFit/>
          </a:bodyPr>
          <a:lstStyle/>
          <a:p>
            <a:r>
              <a:rPr lang="ko-KR" altLang="en-US" sz="4400" dirty="0" smtClean="0">
                <a:solidFill>
                  <a:schemeClr val="bg1"/>
                </a:solidFill>
                <a:latin typeface="HY견명조" panose="02030600000101010101" pitchFamily="18" charset="-127"/>
                <a:ea typeface="HY견명조" panose="02030600000101010101" pitchFamily="18" charset="-127"/>
              </a:rPr>
              <a:t>반 갑 </a:t>
            </a:r>
            <a:r>
              <a:rPr lang="ko-KR" altLang="en-US" sz="4400" dirty="0" err="1" smtClean="0">
                <a:solidFill>
                  <a:schemeClr val="bg1"/>
                </a:solidFill>
                <a:latin typeface="HY견명조" panose="02030600000101010101" pitchFamily="18" charset="-127"/>
                <a:ea typeface="HY견명조" panose="02030600000101010101" pitchFamily="18" charset="-127"/>
              </a:rPr>
              <a:t>습</a:t>
            </a:r>
            <a:r>
              <a:rPr lang="ko-KR" altLang="en-US" sz="4400" dirty="0" smtClean="0">
                <a:solidFill>
                  <a:schemeClr val="bg1"/>
                </a:solidFill>
                <a:latin typeface="HY견명조" panose="02030600000101010101" pitchFamily="18" charset="-127"/>
                <a:ea typeface="HY견명조" panose="02030600000101010101" pitchFamily="18" charset="-127"/>
              </a:rPr>
              <a:t> </a:t>
            </a:r>
            <a:r>
              <a:rPr lang="ko-KR" altLang="en-US" sz="4400" dirty="0" err="1" smtClean="0">
                <a:solidFill>
                  <a:schemeClr val="bg1"/>
                </a:solidFill>
                <a:latin typeface="HY견명조" panose="02030600000101010101" pitchFamily="18" charset="-127"/>
                <a:ea typeface="HY견명조" panose="02030600000101010101" pitchFamily="18" charset="-127"/>
              </a:rPr>
              <a:t>니</a:t>
            </a:r>
            <a:r>
              <a:rPr lang="ko-KR" altLang="en-US" sz="4400" dirty="0" smtClean="0">
                <a:solidFill>
                  <a:schemeClr val="bg1"/>
                </a:solidFill>
                <a:latin typeface="HY견명조" panose="02030600000101010101" pitchFamily="18" charset="-127"/>
                <a:ea typeface="HY견명조" panose="02030600000101010101" pitchFamily="18" charset="-127"/>
              </a:rPr>
              <a:t> 다 </a:t>
            </a:r>
            <a:r>
              <a:rPr lang="en-US" altLang="ko-KR" sz="4400" dirty="0" smtClean="0">
                <a:solidFill>
                  <a:schemeClr val="bg1"/>
                </a:solidFill>
                <a:latin typeface="HY견명조" panose="02030600000101010101" pitchFamily="18" charset="-127"/>
                <a:ea typeface="HY견명조" panose="02030600000101010101" pitchFamily="18" charset="-127"/>
              </a:rPr>
              <a:t>!</a:t>
            </a:r>
            <a:endParaRPr lang="ko-KR" altLang="en-US" sz="4400" dirty="0">
              <a:solidFill>
                <a:schemeClr val="bg1"/>
              </a:solidFill>
              <a:latin typeface="HY견명조" panose="02030600000101010101" pitchFamily="18" charset="-127"/>
              <a:ea typeface="HY견명조" panose="02030600000101010101" pitchFamily="18" charset="-127"/>
            </a:endParaRPr>
          </a:p>
        </p:txBody>
      </p:sp>
    </p:spTree>
    <p:extLst>
      <p:ext uri="{BB962C8B-B14F-4D97-AF65-F5344CB8AC3E}">
        <p14:creationId xmlns:p14="http://schemas.microsoft.com/office/powerpoint/2010/main" val="2940502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 calcmode="lin" valueType="num">
                                      <p:cBhvr>
                                        <p:cTn id="7" dur="1000" fill="hold"/>
                                        <p:tgtEl>
                                          <p:spTgt spid="1025"/>
                                        </p:tgtEl>
                                        <p:attrNameLst>
                                          <p:attrName>ppt_w</p:attrName>
                                        </p:attrNameLst>
                                      </p:cBhvr>
                                      <p:tavLst>
                                        <p:tav tm="0">
                                          <p:val>
                                            <p:fltVal val="0"/>
                                          </p:val>
                                        </p:tav>
                                        <p:tav tm="100000">
                                          <p:val>
                                            <p:strVal val="#ppt_w"/>
                                          </p:val>
                                        </p:tav>
                                      </p:tavLst>
                                    </p:anim>
                                    <p:anim calcmode="lin" valueType="num">
                                      <p:cBhvr>
                                        <p:cTn id="8" dur="1000" fill="hold"/>
                                        <p:tgtEl>
                                          <p:spTgt spid="1025"/>
                                        </p:tgtEl>
                                        <p:attrNameLst>
                                          <p:attrName>ppt_h</p:attrName>
                                        </p:attrNameLst>
                                      </p:cBhvr>
                                      <p:tavLst>
                                        <p:tav tm="0">
                                          <p:val>
                                            <p:fltVal val="0"/>
                                          </p:val>
                                        </p:tav>
                                        <p:tav tm="100000">
                                          <p:val>
                                            <p:strVal val="#ppt_h"/>
                                          </p:val>
                                        </p:tav>
                                      </p:tavLst>
                                    </p:anim>
                                    <p:animEffect transition="in" filter="fade">
                                      <p:cBhvr>
                                        <p:cTn id="9" dur="1000"/>
                                        <p:tgtEl>
                                          <p:spTgt spid="102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750" fill="hold"/>
                                        <p:tgtEl>
                                          <p:spTgt spid="3"/>
                                        </p:tgtEl>
                                        <p:attrNameLst>
                                          <p:attrName>ppt_w</p:attrName>
                                        </p:attrNameLst>
                                      </p:cBhvr>
                                      <p:tavLst>
                                        <p:tav tm="0">
                                          <p:val>
                                            <p:fltVal val="0"/>
                                          </p:val>
                                        </p:tav>
                                        <p:tav tm="100000">
                                          <p:val>
                                            <p:strVal val="#ppt_w"/>
                                          </p:val>
                                        </p:tav>
                                      </p:tavLst>
                                    </p:anim>
                                    <p:anim calcmode="lin" valueType="num">
                                      <p:cBhvr>
                                        <p:cTn id="15" dur="750" fill="hold"/>
                                        <p:tgtEl>
                                          <p:spTgt spid="3"/>
                                        </p:tgtEl>
                                        <p:attrNameLst>
                                          <p:attrName>ppt_h</p:attrName>
                                        </p:attrNameLst>
                                      </p:cBhvr>
                                      <p:tavLst>
                                        <p:tav tm="0">
                                          <p:val>
                                            <p:fltVal val="0"/>
                                          </p:val>
                                        </p:tav>
                                        <p:tav tm="100000">
                                          <p:val>
                                            <p:strVal val="#ppt_h"/>
                                          </p:val>
                                        </p:tav>
                                      </p:tavLst>
                                    </p:anim>
                                    <p:animEffect transition="in" filter="fade">
                                      <p:cBhvr>
                                        <p:cTn id="16"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부제목 2"/>
          <p:cNvSpPr>
            <a:spLocks noGrp="1"/>
          </p:cNvSpPr>
          <p:nvPr>
            <p:ph type="subTitle" idx="1"/>
          </p:nvPr>
        </p:nvSpPr>
        <p:spPr>
          <a:xfrm>
            <a:off x="251520" y="2115056"/>
            <a:ext cx="3096344" cy="548482"/>
          </a:xfrm>
        </p:spPr>
        <p:txBody>
          <a:bodyPr>
            <a:normAutofit/>
          </a:bodyPr>
          <a:lstStyle/>
          <a:p>
            <a:pPr marL="342900" indent="-342900" algn="l">
              <a:lnSpc>
                <a:spcPct val="150000"/>
              </a:lnSpc>
              <a:buFont typeface="Arial" panose="020B0604020202020204" pitchFamily="34" charset="0"/>
              <a:buAutoNum type="arabicPeriod"/>
            </a:pPr>
            <a:r>
              <a:rPr lang="en-US" altLang="ko-KR" sz="1800" b="1" dirty="0" smtClean="0">
                <a:solidFill>
                  <a:schemeClr val="tx1"/>
                </a:solidFill>
                <a:latin typeface="HY견명조" panose="02030600000101010101" pitchFamily="18" charset="-127"/>
                <a:ea typeface="HY견명조" panose="02030600000101010101" pitchFamily="18" charset="-127"/>
              </a:rPr>
              <a:t>76</a:t>
            </a:r>
            <a:r>
              <a:rPr lang="ko-KR" altLang="en-US" sz="1800" b="1" dirty="0" smtClean="0">
                <a:solidFill>
                  <a:schemeClr val="tx1"/>
                </a:solidFill>
                <a:latin typeface="HY견명조" panose="02030600000101010101" pitchFamily="18" charset="-127"/>
                <a:ea typeface="HY견명조" panose="02030600000101010101" pitchFamily="18" charset="-127"/>
              </a:rPr>
              <a:t>회고와 회향</a:t>
            </a:r>
            <a:endParaRPr lang="en-US" altLang="ko-KR" sz="1800" b="1" dirty="0" smtClean="0">
              <a:solidFill>
                <a:schemeClr val="tx1"/>
              </a:solidFill>
              <a:latin typeface="HY견명조" panose="02030600000101010101" pitchFamily="18" charset="-127"/>
              <a:ea typeface="HY견명조" panose="02030600000101010101" pitchFamily="18" charset="-127"/>
            </a:endParaRPr>
          </a:p>
          <a:p>
            <a:endParaRPr lang="ko-KR" altLang="en-US" dirty="0"/>
          </a:p>
        </p:txBody>
      </p:sp>
      <p:grpSp>
        <p:nvGrpSpPr>
          <p:cNvPr id="9" name="그룹 8"/>
          <p:cNvGrpSpPr/>
          <p:nvPr/>
        </p:nvGrpSpPr>
        <p:grpSpPr>
          <a:xfrm>
            <a:off x="2051720" y="488576"/>
            <a:ext cx="5141344" cy="1068216"/>
            <a:chOff x="2163196" y="186899"/>
            <a:chExt cx="5141344" cy="1068216"/>
          </a:xfrm>
        </p:grpSpPr>
        <p:pic>
          <p:nvPicPr>
            <p:cNvPr id="7" name="Picture 3" descr="H:\1.내 문서의 백업방\03-피피티\05-이미지PPT\버튼이미지\p_box.png"/>
            <p:cNvPicPr>
              <a:picLocks noChangeAspect="1" noChangeArrowheads="1"/>
            </p:cNvPicPr>
            <p:nvPr/>
          </p:nvPicPr>
          <p:blipFill rotWithShape="1">
            <a:blip r:embed="rId2">
              <a:extLst>
                <a:ext uri="{28A0092B-C50C-407E-A947-70E740481C1C}">
                  <a14:useLocalDpi xmlns:a14="http://schemas.microsoft.com/office/drawing/2010/main" val="0"/>
                </a:ext>
              </a:extLst>
            </a:blip>
            <a:srcRect l="18393" r="20055"/>
            <a:stretch/>
          </p:blipFill>
          <p:spPr bwMode="auto">
            <a:xfrm>
              <a:off x="2163196" y="186899"/>
              <a:ext cx="5141344" cy="93610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63196" y="331785"/>
              <a:ext cx="5141344" cy="923330"/>
            </a:xfrm>
            <a:prstGeom prst="rect">
              <a:avLst/>
            </a:prstGeom>
            <a:noFill/>
          </p:spPr>
          <p:txBody>
            <a:bodyPr wrap="square" rtlCol="0">
              <a:spAutoFit/>
            </a:bodyPr>
            <a:lstStyle/>
            <a:p>
              <a:pPr algn="ctr"/>
              <a:r>
                <a:rPr lang="ko-KR" altLang="en-US" sz="3600" dirty="0">
                  <a:solidFill>
                    <a:schemeClr val="bg1"/>
                  </a:solidFill>
                  <a:latin typeface="HY견명조" panose="02030600000101010101" pitchFamily="18" charset="-127"/>
                  <a:ea typeface="HY견명조" panose="02030600000101010101" pitchFamily="18" charset="-127"/>
                </a:rPr>
                <a:t>깨달음학당 </a:t>
              </a:r>
              <a:r>
                <a:rPr lang="ko-KR" altLang="en-US" sz="3600" dirty="0" smtClean="0">
                  <a:solidFill>
                    <a:schemeClr val="bg1"/>
                  </a:solidFill>
                  <a:latin typeface="HY견명조" panose="02030600000101010101" pitchFamily="18" charset="-127"/>
                  <a:ea typeface="HY견명조" panose="02030600000101010101" pitchFamily="18" charset="-127"/>
                </a:rPr>
                <a:t>개설 취지</a:t>
              </a:r>
              <a:endParaRPr lang="ko-KR" altLang="en-US" sz="3600" dirty="0">
                <a:solidFill>
                  <a:schemeClr val="bg1"/>
                </a:solidFill>
                <a:latin typeface="HY견명조" panose="02030600000101010101" pitchFamily="18" charset="-127"/>
                <a:ea typeface="HY견명조" panose="02030600000101010101" pitchFamily="18" charset="-127"/>
              </a:endParaRPr>
            </a:p>
            <a:p>
              <a:endParaRPr lang="ko-KR" altLang="en-US" dirty="0"/>
            </a:p>
          </p:txBody>
        </p:sp>
      </p:grpSp>
      <p:sp>
        <p:nvSpPr>
          <p:cNvPr id="11" name="TextBox 10"/>
          <p:cNvSpPr txBox="1"/>
          <p:nvPr/>
        </p:nvSpPr>
        <p:spPr>
          <a:xfrm>
            <a:off x="323528" y="3573016"/>
            <a:ext cx="8532844" cy="2816156"/>
          </a:xfrm>
          <a:prstGeom prst="rect">
            <a:avLst/>
          </a:prstGeom>
          <a:solidFill>
            <a:schemeClr val="accent6">
              <a:lumMod val="20000"/>
              <a:lumOff val="80000"/>
            </a:schemeClr>
          </a:solidFill>
        </p:spPr>
        <p:txBody>
          <a:bodyPr wrap="square" rtlCol="0">
            <a:spAutoFit/>
          </a:bodyPr>
          <a:lstStyle/>
          <a:p>
            <a:pPr>
              <a:lnSpc>
                <a:spcPct val="150000"/>
              </a:lnSpc>
            </a:pPr>
            <a:r>
              <a:rPr lang="en-US" altLang="ko-KR" dirty="0" smtClean="0">
                <a:latin typeface="HY견명조" panose="02030600000101010101" pitchFamily="18" charset="-127"/>
                <a:ea typeface="HY견명조" panose="02030600000101010101" pitchFamily="18" charset="-127"/>
              </a:rPr>
              <a:t>2. </a:t>
            </a:r>
            <a:r>
              <a:rPr lang="ko-KR" altLang="en-US" dirty="0" smtClean="0">
                <a:latin typeface="HY견명조" panose="02030600000101010101" pitchFamily="18" charset="-127"/>
                <a:ea typeface="HY견명조" panose="02030600000101010101" pitchFamily="18" charset="-127"/>
              </a:rPr>
              <a:t>진정으로 九類衆生의 행복해탈 </a:t>
            </a:r>
            <a:r>
              <a:rPr lang="en-US" altLang="ko-KR" dirty="0" smtClean="0">
                <a:latin typeface="HY견명조" panose="02030600000101010101" pitchFamily="18" charset="-127"/>
                <a:ea typeface="HY견명조" panose="02030600000101010101" pitchFamily="18" charset="-127"/>
              </a:rPr>
              <a:t>!</a:t>
            </a:r>
            <a:r>
              <a:rPr lang="ko-KR" altLang="en-US" dirty="0" smtClean="0">
                <a:latin typeface="HY견명조" panose="02030600000101010101" pitchFamily="18" charset="-127"/>
                <a:ea typeface="HY견명조" panose="02030600000101010101" pitchFamily="18" charset="-127"/>
              </a:rPr>
              <a:t> </a:t>
            </a:r>
            <a:endParaRPr lang="en-US" altLang="ko-KR" dirty="0" smtClean="0">
              <a:latin typeface="HY견명조" panose="02030600000101010101" pitchFamily="18" charset="-127"/>
              <a:ea typeface="HY견명조" panose="02030600000101010101" pitchFamily="18" charset="-127"/>
            </a:endParaRPr>
          </a:p>
          <a:p>
            <a:pPr>
              <a:lnSpc>
                <a:spcPct val="150000"/>
              </a:lnSpc>
            </a:pPr>
            <a:r>
              <a:rPr lang="en-US" altLang="ko-KR" dirty="0" smtClean="0">
                <a:latin typeface="HY견명조" panose="02030600000101010101" pitchFamily="18" charset="-127"/>
                <a:ea typeface="HY견명조" panose="02030600000101010101" pitchFamily="18" charset="-127"/>
              </a:rPr>
              <a:t>3. </a:t>
            </a:r>
            <a:r>
              <a:rPr lang="ko-KR" altLang="en-US" sz="2800" dirty="0" smtClean="0">
                <a:solidFill>
                  <a:srgbClr val="00B0F0"/>
                </a:solidFill>
                <a:latin typeface="HY견명조" panose="02030600000101010101" pitchFamily="18" charset="-127"/>
                <a:ea typeface="HY견명조" panose="02030600000101010101" pitchFamily="18" charset="-127"/>
              </a:rPr>
              <a:t>선 </a:t>
            </a:r>
            <a:r>
              <a:rPr lang="ko-KR" altLang="en-US" sz="2800" dirty="0" err="1" smtClean="0">
                <a:latin typeface="HY견명조" panose="02030600000101010101" pitchFamily="18" charset="-127"/>
                <a:ea typeface="HY견명조" panose="02030600000101010101" pitchFamily="18" charset="-127"/>
              </a:rPr>
              <a:t>卽佛卽脫卽度</a:t>
            </a:r>
            <a:r>
              <a:rPr lang="ko-KR" altLang="en-US" sz="2800" dirty="0" smtClean="0">
                <a:latin typeface="HY견명조" panose="02030600000101010101" pitchFamily="18" charset="-127"/>
                <a:ea typeface="HY견명조" panose="02030600000101010101" pitchFamily="18" charset="-127"/>
              </a:rPr>
              <a:t> </a:t>
            </a:r>
            <a:r>
              <a:rPr lang="ko-KR" altLang="en-US" sz="2800" dirty="0" smtClean="0">
                <a:solidFill>
                  <a:srgbClr val="00B0F0"/>
                </a:solidFill>
                <a:latin typeface="HY견명조" panose="02030600000101010101" pitchFamily="18" charset="-127"/>
                <a:ea typeface="HY견명조" panose="02030600000101010101" pitchFamily="18" charset="-127"/>
              </a:rPr>
              <a:t>후 </a:t>
            </a:r>
            <a:r>
              <a:rPr lang="ko-KR" altLang="en-US" sz="2800" dirty="0" smtClean="0">
                <a:latin typeface="HY견명조" panose="02030600000101010101" pitchFamily="18" charset="-127"/>
                <a:ea typeface="HY견명조" panose="02030600000101010101" pitchFamily="18" charset="-127"/>
              </a:rPr>
              <a:t>價値觀體系</a:t>
            </a:r>
            <a:r>
              <a:rPr lang="en-US" altLang="ko-KR" sz="2800" dirty="0" smtClean="0">
                <a:latin typeface="HY견명조" panose="02030600000101010101" pitchFamily="18" charset="-127"/>
                <a:ea typeface="HY견명조" panose="02030600000101010101" pitchFamily="18" charset="-127"/>
              </a:rPr>
              <a:t>: </a:t>
            </a:r>
          </a:p>
          <a:p>
            <a:pPr>
              <a:lnSpc>
                <a:spcPct val="150000"/>
              </a:lnSpc>
            </a:pPr>
            <a:r>
              <a:rPr lang="en-US" altLang="ko-KR" dirty="0" smtClean="0">
                <a:latin typeface="HY견명조" panose="02030600000101010101" pitchFamily="18" charset="-127"/>
                <a:ea typeface="HY견명조" panose="02030600000101010101" pitchFamily="18" charset="-127"/>
              </a:rPr>
              <a:t>4. </a:t>
            </a:r>
            <a:r>
              <a:rPr lang="ko-KR" altLang="en-US" dirty="0" smtClean="0">
                <a:latin typeface="HY견명조" panose="02030600000101010101" pitchFamily="18" charset="-127"/>
                <a:ea typeface="HY견명조" panose="02030600000101010101" pitchFamily="18" charset="-127"/>
              </a:rPr>
              <a:t>正見正思</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바른 사유를 통해 바른 가치관을 정립하게 하기 위해</a:t>
            </a:r>
            <a:endParaRPr lang="en-US" altLang="ko-KR" dirty="0">
              <a:latin typeface="HY견명조" panose="02030600000101010101" pitchFamily="18" charset="-127"/>
              <a:ea typeface="HY견명조" panose="02030600000101010101" pitchFamily="18" charset="-127"/>
            </a:endParaRPr>
          </a:p>
          <a:p>
            <a:pPr>
              <a:lnSpc>
                <a:spcPct val="150000"/>
              </a:lnSpc>
            </a:pPr>
            <a:r>
              <a:rPr lang="en-US" altLang="ko-KR" dirty="0" smtClean="0">
                <a:latin typeface="HY견명조" panose="02030600000101010101" pitchFamily="18" charset="-127"/>
                <a:ea typeface="HY견명조" panose="02030600000101010101" pitchFamily="18" charset="-127"/>
              </a:rPr>
              <a:t>5. </a:t>
            </a:r>
            <a:r>
              <a:rPr lang="ko-KR" altLang="en-US" dirty="0" err="1">
                <a:latin typeface="HY견명조" panose="02030600000101010101" pitchFamily="18" charset="-127"/>
                <a:ea typeface="HY견명조" panose="02030600000101010101" pitchFamily="18" charset="-127"/>
              </a:rPr>
              <a:t>悟修不混同</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많은 </a:t>
            </a:r>
            <a:r>
              <a:rPr lang="ko-KR" altLang="en-US" dirty="0" err="1">
                <a:latin typeface="HY견명조" panose="02030600000101010101" pitchFamily="18" charset="-127"/>
                <a:ea typeface="HY견명조" panose="02030600000101010101" pitchFamily="18" charset="-127"/>
              </a:rPr>
              <a:t>공부인이</a:t>
            </a:r>
            <a:r>
              <a:rPr lang="ko-KR" altLang="en-US" dirty="0">
                <a:latin typeface="HY견명조" panose="02030600000101010101" pitchFamily="18" charset="-127"/>
                <a:ea typeface="HY견명조" panose="02030600000101010101" pitchFamily="18" charset="-127"/>
              </a:rPr>
              <a:t> 범하고 있는 깨달음과 닦음의 혼동을 일깨우기</a:t>
            </a:r>
            <a:r>
              <a:rPr lang="en-US" altLang="ko-KR" dirty="0" smtClean="0">
                <a:latin typeface="HY견명조" panose="02030600000101010101" pitchFamily="18" charset="-127"/>
                <a:ea typeface="HY견명조" panose="02030600000101010101" pitchFamily="18" charset="-127"/>
              </a:rPr>
              <a:t>…</a:t>
            </a:r>
            <a:endParaRPr lang="en-US" altLang="ko-KR" dirty="0">
              <a:latin typeface="HY견명조" panose="02030600000101010101" pitchFamily="18" charset="-127"/>
              <a:ea typeface="HY견명조" panose="02030600000101010101" pitchFamily="18" charset="-127"/>
            </a:endParaRPr>
          </a:p>
          <a:p>
            <a:pPr>
              <a:lnSpc>
                <a:spcPct val="150000"/>
              </a:lnSpc>
            </a:pPr>
            <a:r>
              <a:rPr lang="en-US" altLang="ko-KR" dirty="0" smtClean="0">
                <a:latin typeface="HY견명조" panose="02030600000101010101" pitchFamily="18" charset="-127"/>
                <a:ea typeface="HY견명조" panose="02030600000101010101" pitchFamily="18" charset="-127"/>
              </a:rPr>
              <a:t>6. </a:t>
            </a:r>
            <a:r>
              <a:rPr lang="ko-KR" altLang="en-US" dirty="0" err="1">
                <a:latin typeface="HY견명조" panose="02030600000101010101" pitchFamily="18" charset="-127"/>
                <a:ea typeface="HY견명조" panose="02030600000101010101" pitchFamily="18" charset="-127"/>
              </a:rPr>
              <a:t>解悟主義</a:t>
            </a:r>
            <a:r>
              <a:rPr lang="en-US" altLang="ko-KR" dirty="0">
                <a:latin typeface="HY견명조" panose="02030600000101010101" pitchFamily="18" charset="-127"/>
                <a:ea typeface="HY견명조" panose="02030600000101010101" pitchFamily="18" charset="-127"/>
              </a:rPr>
              <a:t>: </a:t>
            </a:r>
            <a:r>
              <a:rPr lang="ko-KR" altLang="en-US" dirty="0" err="1">
                <a:latin typeface="HY견명조" panose="02030600000101010101" pitchFamily="18" charset="-127"/>
                <a:ea typeface="HY견명조" panose="02030600000101010101" pitchFamily="18" charset="-127"/>
              </a:rPr>
              <a:t>해오</a:t>
            </a:r>
            <a:r>
              <a:rPr lang="en-US" altLang="ko-KR" dirty="0">
                <a:latin typeface="HY견명조" panose="02030600000101010101" pitchFamily="18" charset="-127"/>
                <a:ea typeface="HY견명조" panose="02030600000101010101" pitchFamily="18" charset="-127"/>
              </a:rPr>
              <a:t>(</a:t>
            </a:r>
            <a:r>
              <a:rPr lang="ko-KR" altLang="en-US" dirty="0" err="1">
                <a:latin typeface="HY견명조" panose="02030600000101010101" pitchFamily="18" charset="-127"/>
                <a:ea typeface="HY견명조" panose="02030600000101010101" pitchFamily="18" charset="-127"/>
              </a:rPr>
              <a:t>解悟</a:t>
            </a:r>
            <a:r>
              <a:rPr lang="en-US" altLang="ko-KR" dirty="0">
                <a:latin typeface="HY견명조" panose="02030600000101010101" pitchFamily="18" charset="-127"/>
                <a:ea typeface="HY견명조" panose="02030600000101010101" pitchFamily="18" charset="-127"/>
              </a:rPr>
              <a:t>)</a:t>
            </a:r>
            <a:r>
              <a:rPr lang="ko-KR" altLang="en-US" dirty="0">
                <a:latin typeface="HY견명조" panose="02030600000101010101" pitchFamily="18" charset="-127"/>
                <a:ea typeface="HY견명조" panose="02030600000101010101" pitchFamily="18" charset="-127"/>
              </a:rPr>
              <a:t>를 基礎修行으로 함</a:t>
            </a:r>
            <a:r>
              <a:rPr lang="en-US" altLang="ko-KR" dirty="0">
                <a:latin typeface="HY견명조" panose="02030600000101010101" pitchFamily="18" charset="-127"/>
                <a:ea typeface="HY견명조" panose="02030600000101010101" pitchFamily="18" charset="-127"/>
              </a:rPr>
              <a:t> </a:t>
            </a:r>
          </a:p>
          <a:p>
            <a:pPr>
              <a:lnSpc>
                <a:spcPct val="150000"/>
              </a:lnSpc>
            </a:pPr>
            <a:r>
              <a:rPr lang="en-US" altLang="ko-KR" dirty="0" smtClean="0">
                <a:latin typeface="HY견명조" panose="02030600000101010101" pitchFamily="18" charset="-127"/>
                <a:ea typeface="HY견명조" panose="02030600000101010101" pitchFamily="18" charset="-127"/>
              </a:rPr>
              <a:t>7. </a:t>
            </a:r>
            <a:r>
              <a:rPr lang="ko-KR" altLang="en-US" dirty="0" smtClean="0">
                <a:latin typeface="HY견명조" panose="02030600000101010101" pitchFamily="18" charset="-127"/>
                <a:ea typeface="HY견명조" panose="02030600000101010101" pitchFamily="18" charset="-127"/>
              </a:rPr>
              <a:t>群鷄一鶴</a:t>
            </a:r>
            <a:r>
              <a:rPr lang="en-US" altLang="ko-KR" dirty="0">
                <a:latin typeface="HY견명조" panose="02030600000101010101" pitchFamily="18" charset="-127"/>
                <a:ea typeface="HY견명조" panose="02030600000101010101" pitchFamily="18" charset="-127"/>
              </a:rPr>
              <a:t>(</a:t>
            </a:r>
            <a:r>
              <a:rPr lang="ko-KR" altLang="en-US" dirty="0">
                <a:latin typeface="HY견명조" panose="02030600000101010101" pitchFamily="18" charset="-127"/>
                <a:ea typeface="HY견명조" panose="02030600000101010101" pitchFamily="18" charset="-127"/>
              </a:rPr>
              <a:t>군계일학</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一騎當千</a:t>
            </a:r>
            <a:r>
              <a:rPr lang="en-US" altLang="ko-KR" dirty="0">
                <a:latin typeface="HY견명조" panose="02030600000101010101" pitchFamily="18" charset="-127"/>
                <a:ea typeface="HY견명조" panose="02030600000101010101" pitchFamily="18" charset="-127"/>
              </a:rPr>
              <a:t>)</a:t>
            </a:r>
            <a:r>
              <a:rPr lang="ko-KR" altLang="en-US" dirty="0">
                <a:latin typeface="HY견명조" panose="02030600000101010101" pitchFamily="18" charset="-127"/>
                <a:ea typeface="HY견명조" panose="02030600000101010101" pitchFamily="18" charset="-127"/>
              </a:rPr>
              <a:t>의 </a:t>
            </a:r>
            <a:r>
              <a:rPr lang="ko-KR" altLang="en-US" dirty="0" err="1">
                <a:latin typeface="HY견명조" panose="02030600000101010101" pitchFamily="18" charset="-127"/>
                <a:ea typeface="HY견명조" panose="02030600000101010101" pitchFamily="18" charset="-127"/>
              </a:rPr>
              <a:t>無位眞人</a:t>
            </a:r>
            <a:r>
              <a:rPr lang="en-US" altLang="ko-KR" dirty="0">
                <a:latin typeface="HY견명조" panose="02030600000101010101" pitchFamily="18" charset="-127"/>
                <a:ea typeface="HY견명조" panose="02030600000101010101" pitchFamily="18" charset="-127"/>
              </a:rPr>
              <a:t>(</a:t>
            </a:r>
            <a:r>
              <a:rPr lang="ko-KR" altLang="en-US" dirty="0" err="1">
                <a:latin typeface="HY견명조" panose="02030600000101010101" pitchFamily="18" charset="-127"/>
                <a:ea typeface="HY견명조" panose="02030600000101010101" pitchFamily="18" charset="-127"/>
              </a:rPr>
              <a:t>무위진인</a:t>
            </a:r>
            <a:r>
              <a:rPr lang="en-US" altLang="ko-KR" dirty="0">
                <a:latin typeface="HY견명조" panose="02030600000101010101" pitchFamily="18" charset="-127"/>
                <a:ea typeface="HY견명조" panose="02030600000101010101" pitchFamily="18" charset="-127"/>
              </a:rPr>
              <a:t>)</a:t>
            </a:r>
            <a:r>
              <a:rPr lang="ko-KR" altLang="en-US" dirty="0">
                <a:latin typeface="HY견명조" panose="02030600000101010101" pitchFamily="18" charset="-127"/>
                <a:ea typeface="HY견명조" panose="02030600000101010101" pitchFamily="18" charset="-127"/>
              </a:rPr>
              <a:t>을 기대하면서</a:t>
            </a:r>
            <a:r>
              <a:rPr lang="en-US" altLang="ko-KR" dirty="0" smtClean="0">
                <a:latin typeface="HY견명조" panose="02030600000101010101" pitchFamily="18" charset="-127"/>
                <a:ea typeface="HY견명조" panose="02030600000101010101" pitchFamily="18" charset="-127"/>
              </a:rPr>
              <a:t>…</a:t>
            </a:r>
          </a:p>
        </p:txBody>
      </p:sp>
      <p:grpSp>
        <p:nvGrpSpPr>
          <p:cNvPr id="14" name="그룹 13"/>
          <p:cNvGrpSpPr/>
          <p:nvPr/>
        </p:nvGrpSpPr>
        <p:grpSpPr>
          <a:xfrm>
            <a:off x="2267744" y="1899989"/>
            <a:ext cx="5904656" cy="1384995"/>
            <a:chOff x="2267744" y="1899989"/>
            <a:chExt cx="5904656" cy="1384995"/>
          </a:xfrm>
        </p:grpSpPr>
        <p:grpSp>
          <p:nvGrpSpPr>
            <p:cNvPr id="10" name="그룹 9"/>
            <p:cNvGrpSpPr/>
            <p:nvPr/>
          </p:nvGrpSpPr>
          <p:grpSpPr>
            <a:xfrm>
              <a:off x="3995936" y="1899989"/>
              <a:ext cx="4176464" cy="1384995"/>
              <a:chOff x="5356694" y="1196753"/>
              <a:chExt cx="3661062" cy="1384995"/>
            </a:xfrm>
          </p:grpSpPr>
          <p:sp>
            <p:nvSpPr>
              <p:cNvPr id="5" name="TextBox 4"/>
              <p:cNvSpPr txBox="1"/>
              <p:nvPr/>
            </p:nvSpPr>
            <p:spPr>
              <a:xfrm>
                <a:off x="5356694" y="1196753"/>
                <a:ext cx="1830531" cy="1384995"/>
              </a:xfrm>
              <a:prstGeom prst="rect">
                <a:avLst/>
              </a:prstGeom>
              <a:noFill/>
              <a:ln w="44450">
                <a:solidFill>
                  <a:schemeClr val="tx1"/>
                </a:solidFill>
              </a:ln>
            </p:spPr>
            <p:txBody>
              <a:bodyPr wrap="square" rtlCol="0">
                <a:spAutoFit/>
              </a:bodyPr>
              <a:lstStyle/>
              <a:p>
                <a:r>
                  <a:rPr lang="en-US" altLang="ko-KR" sz="1200" b="1" dirty="0" smtClean="0"/>
                  <a:t>01</a:t>
                </a:r>
                <a:r>
                  <a:rPr lang="en-US" altLang="ko-KR" sz="1200" b="1" dirty="0"/>
                  <a:t>.</a:t>
                </a:r>
                <a:r>
                  <a:rPr lang="ko-KR" altLang="en-US" sz="1200" b="1" dirty="0"/>
                  <a:t>할아버지 안 슬퍼</a:t>
                </a:r>
                <a:r>
                  <a:rPr lang="en-US" altLang="ko-KR" sz="1200" b="1" dirty="0" smtClean="0"/>
                  <a:t>?</a:t>
                </a:r>
              </a:p>
              <a:p>
                <a:r>
                  <a:rPr lang="en-US" altLang="ko-KR" sz="1200" b="1" dirty="0" smtClean="0"/>
                  <a:t>02</a:t>
                </a:r>
                <a:r>
                  <a:rPr lang="en-US" altLang="ko-KR" sz="1200" b="1" dirty="0"/>
                  <a:t>.</a:t>
                </a:r>
                <a:r>
                  <a:rPr lang="ko-KR" altLang="en-US" sz="1200" b="1" dirty="0"/>
                  <a:t>죽음과 인생 </a:t>
                </a:r>
                <a:endParaRPr lang="en-US" altLang="ko-KR" sz="1200" b="1" dirty="0" smtClean="0"/>
              </a:p>
              <a:p>
                <a:r>
                  <a:rPr lang="en-US" altLang="ko-KR" sz="1200" b="1" dirty="0" smtClean="0"/>
                  <a:t>03</a:t>
                </a:r>
                <a:r>
                  <a:rPr lang="en-US" altLang="ko-KR" sz="1200" b="1" dirty="0"/>
                  <a:t>.</a:t>
                </a:r>
                <a:r>
                  <a:rPr lang="ko-KR" altLang="en-US" sz="1200" b="1" dirty="0"/>
                  <a:t>진로와 </a:t>
                </a:r>
                <a:r>
                  <a:rPr lang="ko-KR" altLang="en-US" sz="1200" b="1" dirty="0" err="1"/>
                  <a:t>이경재은사님</a:t>
                </a:r>
                <a:r>
                  <a:rPr lang="en-US" altLang="ko-KR" sz="1200" b="1" dirty="0"/>
                  <a:t> </a:t>
                </a:r>
                <a:endParaRPr lang="en-US" altLang="ko-KR" sz="1200" b="1" dirty="0" smtClean="0"/>
              </a:p>
              <a:p>
                <a:r>
                  <a:rPr lang="en-US" altLang="ko-KR" sz="1200" b="1" dirty="0" smtClean="0"/>
                  <a:t>04</a:t>
                </a:r>
                <a:r>
                  <a:rPr lang="en-US" altLang="ko-KR" sz="1200" b="1" dirty="0"/>
                  <a:t>.</a:t>
                </a:r>
                <a:r>
                  <a:rPr lang="ko-KR" altLang="en-US" sz="1200" b="1" dirty="0"/>
                  <a:t>문제의식</a:t>
                </a:r>
                <a:r>
                  <a:rPr lang="en-US" altLang="ko-KR" sz="1200" b="1" dirty="0"/>
                  <a:t>(</a:t>
                </a:r>
                <a:r>
                  <a:rPr lang="ko-KR" altLang="en-US" sz="1200" b="1" dirty="0" err="1"/>
                  <a:t>어떻게살까</a:t>
                </a:r>
                <a:r>
                  <a:rPr lang="en-US" altLang="ko-KR" sz="1200" b="1" dirty="0"/>
                  <a:t>?) </a:t>
                </a:r>
                <a:endParaRPr lang="en-US" altLang="ko-KR" sz="1200" b="1" dirty="0" smtClean="0"/>
              </a:p>
              <a:p>
                <a:r>
                  <a:rPr lang="en-US" altLang="ko-KR" sz="1200" b="1" dirty="0" smtClean="0"/>
                  <a:t>05</a:t>
                </a:r>
                <a:r>
                  <a:rPr lang="en-US" altLang="ko-KR" sz="1200" b="1" dirty="0"/>
                  <a:t>.</a:t>
                </a:r>
                <a:r>
                  <a:rPr lang="ko-KR" altLang="en-US" sz="1200" b="1" dirty="0"/>
                  <a:t>재생여하</a:t>
                </a:r>
                <a:r>
                  <a:rPr lang="en-US" altLang="ko-KR" sz="1200" b="1" dirty="0" smtClean="0"/>
                  <a:t>-</a:t>
                </a:r>
              </a:p>
              <a:p>
                <a:r>
                  <a:rPr lang="en-US" altLang="ko-KR" sz="1200" b="1" dirty="0" smtClean="0"/>
                  <a:t>06</a:t>
                </a:r>
                <a:r>
                  <a:rPr lang="en-US" altLang="ko-KR" sz="1200" b="1" dirty="0"/>
                  <a:t>.</a:t>
                </a:r>
                <a:r>
                  <a:rPr lang="ko-KR" altLang="en-US" sz="1200" b="1" dirty="0" err="1"/>
                  <a:t>윤재태와</a:t>
                </a:r>
                <a:r>
                  <a:rPr lang="ko-KR" altLang="en-US" sz="1200" b="1" dirty="0"/>
                  <a:t> 반야심경 </a:t>
                </a:r>
                <a:endParaRPr lang="en-US" altLang="ko-KR" sz="1200" b="1" dirty="0" smtClean="0"/>
              </a:p>
              <a:p>
                <a:r>
                  <a:rPr lang="en-US" altLang="ko-KR" sz="1200" b="1" dirty="0" smtClean="0"/>
                  <a:t>07</a:t>
                </a:r>
                <a:r>
                  <a:rPr lang="en-US" altLang="ko-KR" sz="1200" b="1" dirty="0"/>
                  <a:t>.</a:t>
                </a:r>
                <a:r>
                  <a:rPr lang="ko-KR" altLang="en-US" sz="1200" b="1" dirty="0" smtClean="0"/>
                  <a:t>색즉시공</a:t>
                </a:r>
                <a:endParaRPr lang="ko-KR" altLang="en-US" dirty="0"/>
              </a:p>
            </p:txBody>
          </p:sp>
          <p:sp>
            <p:nvSpPr>
              <p:cNvPr id="6" name="TextBox 5"/>
              <p:cNvSpPr txBox="1"/>
              <p:nvPr/>
            </p:nvSpPr>
            <p:spPr>
              <a:xfrm>
                <a:off x="7197637" y="1196753"/>
                <a:ext cx="1820119" cy="1384995"/>
              </a:xfrm>
              <a:prstGeom prst="rect">
                <a:avLst/>
              </a:prstGeom>
              <a:noFill/>
              <a:ln w="44450">
                <a:solidFill>
                  <a:schemeClr val="tx1"/>
                </a:solidFill>
              </a:ln>
            </p:spPr>
            <p:txBody>
              <a:bodyPr wrap="square" rtlCol="0">
                <a:spAutoFit/>
              </a:bodyPr>
              <a:lstStyle/>
              <a:p>
                <a:r>
                  <a:rPr lang="en-US" altLang="ko-KR" sz="1200" b="1" dirty="0"/>
                  <a:t>08.</a:t>
                </a:r>
                <a:r>
                  <a:rPr lang="ko-KR" altLang="en-US" sz="1200" b="1" dirty="0"/>
                  <a:t>스승님 </a:t>
                </a:r>
                <a:endParaRPr lang="en-US" altLang="ko-KR" sz="1200" b="1" dirty="0"/>
              </a:p>
              <a:p>
                <a:r>
                  <a:rPr lang="en-US" altLang="ko-KR" sz="1200" b="1" dirty="0"/>
                  <a:t>09.</a:t>
                </a:r>
                <a:r>
                  <a:rPr lang="ko-KR" altLang="en-US" sz="1200" b="1" dirty="0" err="1"/>
                  <a:t>멸진정과</a:t>
                </a:r>
                <a:r>
                  <a:rPr lang="ko-KR" altLang="en-US" sz="1200" b="1" dirty="0"/>
                  <a:t> </a:t>
                </a:r>
                <a:r>
                  <a:rPr lang="ko-KR" altLang="en-US" sz="1200" b="1" dirty="0" err="1"/>
                  <a:t>삼명육통</a:t>
                </a:r>
                <a:r>
                  <a:rPr lang="ko-KR" altLang="en-US" sz="1200" b="1" dirty="0"/>
                  <a:t> </a:t>
                </a:r>
                <a:endParaRPr lang="en-US" altLang="ko-KR" sz="1200" b="1" dirty="0"/>
              </a:p>
              <a:p>
                <a:r>
                  <a:rPr lang="en-US" altLang="ko-KR" sz="1200" b="1" dirty="0"/>
                  <a:t>10.</a:t>
                </a:r>
                <a:r>
                  <a:rPr lang="ko-KR" altLang="en-US" sz="1200" b="1" dirty="0" err="1"/>
                  <a:t>엔카운터</a:t>
                </a:r>
                <a:r>
                  <a:rPr lang="ko-KR" altLang="en-US" sz="1200" b="1" dirty="0"/>
                  <a:t> </a:t>
                </a:r>
                <a:endParaRPr lang="en-US" altLang="ko-KR" sz="1200" b="1" dirty="0"/>
              </a:p>
              <a:p>
                <a:r>
                  <a:rPr lang="en-US" altLang="ko-KR" sz="1200" b="1" dirty="0"/>
                  <a:t>11</a:t>
                </a:r>
                <a:r>
                  <a:rPr lang="en-US" altLang="ko-KR" sz="1200" b="1" dirty="0" smtClean="0"/>
                  <a:t>.</a:t>
                </a:r>
                <a:r>
                  <a:rPr lang="ko-KR" altLang="en-US" sz="1200" b="1" dirty="0" err="1" smtClean="0"/>
                  <a:t>동사섭프로그램</a:t>
                </a:r>
                <a:endParaRPr lang="en-US" altLang="ko-KR" sz="1200" b="1" dirty="0"/>
              </a:p>
              <a:p>
                <a:r>
                  <a:rPr lang="en-US" altLang="ko-KR" sz="1200" b="1" dirty="0" smtClean="0"/>
                  <a:t>12.87</a:t>
                </a:r>
                <a:r>
                  <a:rPr lang="ko-KR" altLang="en-US" sz="1200" b="1" dirty="0" smtClean="0"/>
                  <a:t>여름과 조사선 </a:t>
                </a:r>
                <a:endParaRPr lang="en-US" altLang="ko-KR" sz="1200" b="1" dirty="0"/>
              </a:p>
              <a:p>
                <a:r>
                  <a:rPr lang="en-US" altLang="ko-KR" sz="1200" b="1" dirty="0" smtClean="0"/>
                  <a:t>13.</a:t>
                </a:r>
                <a:r>
                  <a:rPr lang="ko-KR" altLang="en-US" sz="1200" b="1" dirty="0" smtClean="0"/>
                  <a:t>무위와 </a:t>
                </a:r>
                <a:r>
                  <a:rPr lang="ko-KR" altLang="en-US" sz="1200" b="1" dirty="0" err="1" smtClean="0"/>
                  <a:t>유위</a:t>
                </a:r>
                <a:endParaRPr lang="en-US" altLang="ko-KR" sz="1200" b="1" dirty="0" smtClean="0"/>
              </a:p>
              <a:p>
                <a:r>
                  <a:rPr lang="en-US" altLang="ko-KR" sz="1200" b="1" dirty="0" smtClean="0"/>
                  <a:t>14.</a:t>
                </a:r>
                <a:r>
                  <a:rPr lang="ko-KR" altLang="en-US" sz="1200" b="1" dirty="0" smtClean="0"/>
                  <a:t>회향</a:t>
                </a:r>
                <a:endParaRPr lang="ko-KR" altLang="en-US" sz="1200" dirty="0"/>
              </a:p>
            </p:txBody>
          </p:sp>
        </p:grpSp>
        <p:cxnSp>
          <p:nvCxnSpPr>
            <p:cNvPr id="8" name="직선 연결선 7"/>
            <p:cNvCxnSpPr/>
            <p:nvPr/>
          </p:nvCxnSpPr>
          <p:spPr>
            <a:xfrm>
              <a:off x="2267744" y="2420888"/>
              <a:ext cx="1728192"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4427984" y="3356992"/>
            <a:ext cx="4608512" cy="523220"/>
          </a:xfrm>
          <a:prstGeom prst="rect">
            <a:avLst/>
          </a:prstGeom>
          <a:solidFill>
            <a:srgbClr val="FFFF00"/>
          </a:solidFill>
          <a:ln>
            <a:solidFill>
              <a:schemeClr val="accent1"/>
            </a:solidFill>
          </a:ln>
        </p:spPr>
        <p:txBody>
          <a:bodyPr wrap="square" rtlCol="0">
            <a:spAutoFit/>
          </a:bodyPr>
          <a:lstStyle/>
          <a:p>
            <a:r>
              <a:rPr lang="ko-KR" altLang="en-US" sz="2800" dirty="0" err="1" smtClean="0">
                <a:solidFill>
                  <a:srgbClr val="FF0000"/>
                </a:solidFill>
                <a:latin typeface="HY견명조" panose="02030600000101010101" pitchFamily="18" charset="-127"/>
                <a:ea typeface="HY견명조" panose="02030600000101010101" pitchFamily="18" charset="-127"/>
              </a:rPr>
              <a:t>즉탈</a:t>
            </a:r>
            <a:r>
              <a:rPr lang="en-US" altLang="ko-KR" sz="2800" dirty="0" smtClean="0">
                <a:solidFill>
                  <a:srgbClr val="FF0000"/>
                </a:solidFill>
                <a:latin typeface="HY견명조" panose="02030600000101010101" pitchFamily="18" charset="-127"/>
                <a:ea typeface="HY견명조" panose="02030600000101010101" pitchFamily="18" charset="-127"/>
              </a:rPr>
              <a:t>: </a:t>
            </a:r>
            <a:r>
              <a:rPr lang="ko-KR" altLang="en-US" sz="2800" dirty="0" err="1" smtClean="0">
                <a:solidFill>
                  <a:srgbClr val="FF0000"/>
                </a:solidFill>
                <a:latin typeface="HY견명조" panose="02030600000101010101" pitchFamily="18" charset="-127"/>
                <a:ea typeface="HY견명조" panose="02030600000101010101" pitchFamily="18" charset="-127"/>
              </a:rPr>
              <a:t>걸림없는</a:t>
            </a:r>
            <a:r>
              <a:rPr lang="ko-KR" altLang="en-US" sz="2800" dirty="0" smtClean="0">
                <a:solidFill>
                  <a:srgbClr val="FF0000"/>
                </a:solidFill>
                <a:latin typeface="HY견명조" panose="02030600000101010101" pitchFamily="18" charset="-127"/>
                <a:ea typeface="HY견명조" panose="02030600000101010101" pitchFamily="18" charset="-127"/>
              </a:rPr>
              <a:t> 자유</a:t>
            </a:r>
            <a:r>
              <a:rPr lang="en-US" altLang="ko-KR" sz="2800" dirty="0" smtClean="0">
                <a:solidFill>
                  <a:srgbClr val="FF0000"/>
                </a:solidFill>
                <a:latin typeface="HY견명조" panose="02030600000101010101" pitchFamily="18" charset="-127"/>
                <a:ea typeface="HY견명조" panose="02030600000101010101" pitchFamily="18" charset="-127"/>
              </a:rPr>
              <a:t>(</a:t>
            </a:r>
            <a:r>
              <a:rPr lang="ko-KR" altLang="en-US" sz="2800" dirty="0" smtClean="0">
                <a:solidFill>
                  <a:srgbClr val="FF0000"/>
                </a:solidFill>
                <a:latin typeface="HY견명조" panose="02030600000101010101" pitchFamily="18" charset="-127"/>
                <a:ea typeface="HY견명조" panose="02030600000101010101" pitchFamily="18" charset="-127"/>
              </a:rPr>
              <a:t>해탈</a:t>
            </a:r>
            <a:r>
              <a:rPr lang="en-US" altLang="ko-KR" sz="2800" dirty="0" smtClean="0">
                <a:solidFill>
                  <a:srgbClr val="FF0000"/>
                </a:solidFill>
                <a:latin typeface="HY견명조" panose="02030600000101010101" pitchFamily="18" charset="-127"/>
                <a:ea typeface="HY견명조" panose="02030600000101010101" pitchFamily="18" charset="-127"/>
              </a:rPr>
              <a:t>)</a:t>
            </a:r>
            <a:endParaRPr lang="ko-KR" altLang="en-US" sz="2800" dirty="0">
              <a:solidFill>
                <a:srgbClr val="FF0000"/>
              </a:solidFill>
              <a:latin typeface="HY견명조" panose="02030600000101010101" pitchFamily="18" charset="-127"/>
              <a:ea typeface="HY견명조" panose="02030600000101010101" pitchFamily="18" charset="-127"/>
            </a:endParaRPr>
          </a:p>
        </p:txBody>
      </p:sp>
    </p:spTree>
    <p:extLst>
      <p:ext uri="{BB962C8B-B14F-4D97-AF65-F5344CB8AC3E}">
        <p14:creationId xmlns:p14="http://schemas.microsoft.com/office/powerpoint/2010/main" val="278215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 calcmode="lin" valueType="num">
                                      <p:cBhvr>
                                        <p:cTn id="21"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1">
                                            <p:txEl>
                                              <p:pRg st="1" end="1"/>
                                            </p:txEl>
                                          </p:spTgt>
                                        </p:tgtEl>
                                        <p:attrNameLst>
                                          <p:attrName>style.visibility</p:attrName>
                                        </p:attrNameLst>
                                      </p:cBhvr>
                                      <p:to>
                                        <p:strVal val="visible"/>
                                      </p:to>
                                    </p:set>
                                    <p:anim calcmode="lin" valueType="num">
                                      <p:cBhvr>
                                        <p:cTn id="28" dur="500" fill="hold"/>
                                        <p:tgtEl>
                                          <p:spTgt spid="11">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11">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11">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1">
                                            <p:txEl>
                                              <p:pRg st="2" end="2"/>
                                            </p:txEl>
                                          </p:spTgt>
                                        </p:tgtEl>
                                        <p:attrNameLst>
                                          <p:attrName>style.visibility</p:attrName>
                                        </p:attrNameLst>
                                      </p:cBhvr>
                                      <p:to>
                                        <p:strVal val="visible"/>
                                      </p:to>
                                    </p:set>
                                    <p:anim calcmode="lin" valueType="num">
                                      <p:cBhvr>
                                        <p:cTn id="35" dur="500" fill="hold"/>
                                        <p:tgtEl>
                                          <p:spTgt spid="11">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11">
                                            <p:txEl>
                                              <p:pRg st="2" end="2"/>
                                            </p:txEl>
                                          </p:spTgt>
                                        </p:tgtEl>
                                        <p:attrNameLst>
                                          <p:attrName>ppt_h</p:attrName>
                                        </p:attrNameLst>
                                      </p:cBhvr>
                                      <p:tavLst>
                                        <p:tav tm="0">
                                          <p:val>
                                            <p:fltVal val="0"/>
                                          </p:val>
                                        </p:tav>
                                        <p:tav tm="100000">
                                          <p:val>
                                            <p:strVal val="#ppt_h"/>
                                          </p:val>
                                        </p:tav>
                                      </p:tavLst>
                                    </p:anim>
                                    <p:animEffect transition="in" filter="fade">
                                      <p:cBhvr>
                                        <p:cTn id="37" dur="500"/>
                                        <p:tgtEl>
                                          <p:spTgt spid="11">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1">
                                            <p:txEl>
                                              <p:pRg st="3" end="3"/>
                                            </p:txEl>
                                          </p:spTgt>
                                        </p:tgtEl>
                                        <p:attrNameLst>
                                          <p:attrName>style.visibility</p:attrName>
                                        </p:attrNameLst>
                                      </p:cBhvr>
                                      <p:to>
                                        <p:strVal val="visible"/>
                                      </p:to>
                                    </p:set>
                                    <p:anim calcmode="lin" valueType="num">
                                      <p:cBhvr>
                                        <p:cTn id="42" dur="500" fill="hold"/>
                                        <p:tgtEl>
                                          <p:spTgt spid="11">
                                            <p:txEl>
                                              <p:pRg st="3" end="3"/>
                                            </p:txEl>
                                          </p:spTgt>
                                        </p:tgtEl>
                                        <p:attrNameLst>
                                          <p:attrName>ppt_w</p:attrName>
                                        </p:attrNameLst>
                                      </p:cBhvr>
                                      <p:tavLst>
                                        <p:tav tm="0">
                                          <p:val>
                                            <p:fltVal val="0"/>
                                          </p:val>
                                        </p:tav>
                                        <p:tav tm="100000">
                                          <p:val>
                                            <p:strVal val="#ppt_w"/>
                                          </p:val>
                                        </p:tav>
                                      </p:tavLst>
                                    </p:anim>
                                    <p:anim calcmode="lin" valueType="num">
                                      <p:cBhvr>
                                        <p:cTn id="43" dur="500" fill="hold"/>
                                        <p:tgtEl>
                                          <p:spTgt spid="11">
                                            <p:txEl>
                                              <p:pRg st="3" end="3"/>
                                            </p:txEl>
                                          </p:spTgt>
                                        </p:tgtEl>
                                        <p:attrNameLst>
                                          <p:attrName>ppt_h</p:attrName>
                                        </p:attrNameLst>
                                      </p:cBhvr>
                                      <p:tavLst>
                                        <p:tav tm="0">
                                          <p:val>
                                            <p:fltVal val="0"/>
                                          </p:val>
                                        </p:tav>
                                        <p:tav tm="100000">
                                          <p:val>
                                            <p:strVal val="#ppt_h"/>
                                          </p:val>
                                        </p:tav>
                                      </p:tavLst>
                                    </p:anim>
                                    <p:animEffect transition="in" filter="fade">
                                      <p:cBhvr>
                                        <p:cTn id="44" dur="500"/>
                                        <p:tgtEl>
                                          <p:spTgt spid="11">
                                            <p:txEl>
                                              <p:pRg st="3" end="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1">
                                            <p:txEl>
                                              <p:pRg st="4" end="4"/>
                                            </p:txEl>
                                          </p:spTgt>
                                        </p:tgtEl>
                                        <p:attrNameLst>
                                          <p:attrName>style.visibility</p:attrName>
                                        </p:attrNameLst>
                                      </p:cBhvr>
                                      <p:to>
                                        <p:strVal val="visible"/>
                                      </p:to>
                                    </p:set>
                                    <p:anim calcmode="lin" valueType="num">
                                      <p:cBhvr>
                                        <p:cTn id="49" dur="500" fill="hold"/>
                                        <p:tgtEl>
                                          <p:spTgt spid="11">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11">
                                            <p:txEl>
                                              <p:pRg st="4" end="4"/>
                                            </p:txEl>
                                          </p:spTgt>
                                        </p:tgtEl>
                                        <p:attrNameLst>
                                          <p:attrName>ppt_h</p:attrName>
                                        </p:attrNameLst>
                                      </p:cBhvr>
                                      <p:tavLst>
                                        <p:tav tm="0">
                                          <p:val>
                                            <p:fltVal val="0"/>
                                          </p:val>
                                        </p:tav>
                                        <p:tav tm="100000">
                                          <p:val>
                                            <p:strVal val="#ppt_h"/>
                                          </p:val>
                                        </p:tav>
                                      </p:tavLst>
                                    </p:anim>
                                    <p:animEffect transition="in" filter="fade">
                                      <p:cBhvr>
                                        <p:cTn id="51" dur="500"/>
                                        <p:tgtEl>
                                          <p:spTgt spid="11">
                                            <p:txEl>
                                              <p:pRg st="4" end="4"/>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11">
                                            <p:txEl>
                                              <p:pRg st="5" end="5"/>
                                            </p:txEl>
                                          </p:spTgt>
                                        </p:tgtEl>
                                        <p:attrNameLst>
                                          <p:attrName>style.visibility</p:attrName>
                                        </p:attrNameLst>
                                      </p:cBhvr>
                                      <p:to>
                                        <p:strVal val="visible"/>
                                      </p:to>
                                    </p:set>
                                    <p:anim calcmode="lin" valueType="num">
                                      <p:cBhvr>
                                        <p:cTn id="56" dur="500" fill="hold"/>
                                        <p:tgtEl>
                                          <p:spTgt spid="11">
                                            <p:txEl>
                                              <p:pRg st="5" end="5"/>
                                            </p:txEl>
                                          </p:spTgt>
                                        </p:tgtEl>
                                        <p:attrNameLst>
                                          <p:attrName>ppt_w</p:attrName>
                                        </p:attrNameLst>
                                      </p:cBhvr>
                                      <p:tavLst>
                                        <p:tav tm="0">
                                          <p:val>
                                            <p:fltVal val="0"/>
                                          </p:val>
                                        </p:tav>
                                        <p:tav tm="100000">
                                          <p:val>
                                            <p:strVal val="#ppt_w"/>
                                          </p:val>
                                        </p:tav>
                                      </p:tavLst>
                                    </p:anim>
                                    <p:anim calcmode="lin" valueType="num">
                                      <p:cBhvr>
                                        <p:cTn id="57" dur="500" fill="hold"/>
                                        <p:tgtEl>
                                          <p:spTgt spid="11">
                                            <p:txEl>
                                              <p:pRg st="5" end="5"/>
                                            </p:txEl>
                                          </p:spTgt>
                                        </p:tgtEl>
                                        <p:attrNameLst>
                                          <p:attrName>ppt_h</p:attrName>
                                        </p:attrNameLst>
                                      </p:cBhvr>
                                      <p:tavLst>
                                        <p:tav tm="0">
                                          <p:val>
                                            <p:fltVal val="0"/>
                                          </p:val>
                                        </p:tav>
                                        <p:tav tm="100000">
                                          <p:val>
                                            <p:strVal val="#ppt_h"/>
                                          </p:val>
                                        </p:tav>
                                      </p:tavLst>
                                    </p:anim>
                                    <p:animEffect transition="in" filter="fade">
                                      <p:cBhvr>
                                        <p:cTn id="58" dur="500"/>
                                        <p:tgtEl>
                                          <p:spTgt spid="11">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2"/>
                                        </p:tgtEl>
                                        <p:attrNameLst>
                                          <p:attrName>style.visibility</p:attrName>
                                        </p:attrNameLst>
                                      </p:cBhvr>
                                      <p:to>
                                        <p:strVal val="visible"/>
                                      </p:to>
                                    </p:set>
                                    <p:anim calcmode="lin" valueType="num">
                                      <p:cBhvr>
                                        <p:cTn id="63" dur="500" fill="hold"/>
                                        <p:tgtEl>
                                          <p:spTgt spid="2"/>
                                        </p:tgtEl>
                                        <p:attrNameLst>
                                          <p:attrName>ppt_w</p:attrName>
                                        </p:attrNameLst>
                                      </p:cBhvr>
                                      <p:tavLst>
                                        <p:tav tm="0">
                                          <p:val>
                                            <p:fltVal val="0"/>
                                          </p:val>
                                        </p:tav>
                                        <p:tav tm="100000">
                                          <p:val>
                                            <p:strVal val="#ppt_w"/>
                                          </p:val>
                                        </p:tav>
                                      </p:tavLst>
                                    </p:anim>
                                    <p:anim calcmode="lin" valueType="num">
                                      <p:cBhvr>
                                        <p:cTn id="64" dur="500" fill="hold"/>
                                        <p:tgtEl>
                                          <p:spTgt spid="2"/>
                                        </p:tgtEl>
                                        <p:attrNameLst>
                                          <p:attrName>ppt_h</p:attrName>
                                        </p:attrNameLst>
                                      </p:cBhvr>
                                      <p:tavLst>
                                        <p:tav tm="0">
                                          <p:val>
                                            <p:fltVal val="0"/>
                                          </p:val>
                                        </p:tav>
                                        <p:tav tm="100000">
                                          <p:val>
                                            <p:strVal val="#ppt_h"/>
                                          </p:val>
                                        </p:tav>
                                      </p:tavLst>
                                    </p:anim>
                                    <p:animEffect transition="in" filter="fade">
                                      <p:cBhvr>
                                        <p:cTn id="65" dur="500"/>
                                        <p:tgtEl>
                                          <p:spTgt spid="2"/>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p:cTn id="70" dur="500" fill="hold"/>
                                        <p:tgtEl>
                                          <p:spTgt spid="14"/>
                                        </p:tgtEl>
                                        <p:attrNameLst>
                                          <p:attrName>ppt_w</p:attrName>
                                        </p:attrNameLst>
                                      </p:cBhvr>
                                      <p:tavLst>
                                        <p:tav tm="0">
                                          <p:val>
                                            <p:fltVal val="0"/>
                                          </p:val>
                                        </p:tav>
                                        <p:tav tm="100000">
                                          <p:val>
                                            <p:strVal val="#ppt_w"/>
                                          </p:val>
                                        </p:tav>
                                      </p:tavLst>
                                    </p:anim>
                                    <p:anim calcmode="lin" valueType="num">
                                      <p:cBhvr>
                                        <p:cTn id="71" dur="500" fill="hold"/>
                                        <p:tgtEl>
                                          <p:spTgt spid="14"/>
                                        </p:tgtEl>
                                        <p:attrNameLst>
                                          <p:attrName>ppt_h</p:attrName>
                                        </p:attrNameLst>
                                      </p:cBhvr>
                                      <p:tavLst>
                                        <p:tav tm="0">
                                          <p:val>
                                            <p:fltVal val="0"/>
                                          </p:val>
                                        </p:tav>
                                        <p:tav tm="100000">
                                          <p:val>
                                            <p:strVal val="#ppt_h"/>
                                          </p:val>
                                        </p:tav>
                                      </p:tavLst>
                                    </p:anim>
                                    <p:animEffect transition="in" filter="fade">
                                      <p:cBhvr>
                                        <p:cTn id="7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그룹 51"/>
          <p:cNvGrpSpPr/>
          <p:nvPr/>
        </p:nvGrpSpPr>
        <p:grpSpPr>
          <a:xfrm>
            <a:off x="2905125" y="260648"/>
            <a:ext cx="3333750" cy="1323440"/>
            <a:chOff x="2905125" y="260648"/>
            <a:chExt cx="3333750" cy="1323440"/>
          </a:xfrm>
        </p:grpSpPr>
        <p:pic>
          <p:nvPicPr>
            <p:cNvPr id="1026" name="Picture 2" descr="H:\1.내 문서의 백업방\03-피피티\05-이미지PPT\버튼이미지\캡슐\imagesMSKSRHI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5125" y="404664"/>
              <a:ext cx="3333750" cy="117942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751408" y="260648"/>
              <a:ext cx="1620180" cy="1323439"/>
            </a:xfrm>
            <a:prstGeom prst="rect">
              <a:avLst/>
            </a:prstGeom>
            <a:noFill/>
          </p:spPr>
          <p:txBody>
            <a:bodyPr wrap="square" rtlCol="0">
              <a:spAutoFit/>
            </a:bodyPr>
            <a:lstStyle/>
            <a:p>
              <a:pPr algn="ctr"/>
              <a:r>
                <a:rPr lang="ko-KR" altLang="en-US" sz="8000" dirty="0" smtClean="0"/>
                <a:t>일</a:t>
              </a:r>
              <a:endParaRPr lang="ko-KR" altLang="en-US" sz="8000" dirty="0"/>
            </a:p>
          </p:txBody>
        </p:sp>
      </p:grpSp>
      <p:grpSp>
        <p:nvGrpSpPr>
          <p:cNvPr id="53" name="그룹 52"/>
          <p:cNvGrpSpPr/>
          <p:nvPr/>
        </p:nvGrpSpPr>
        <p:grpSpPr>
          <a:xfrm>
            <a:off x="1043608" y="1700807"/>
            <a:ext cx="7455043" cy="1440161"/>
            <a:chOff x="1043608" y="1268759"/>
            <a:chExt cx="7455043" cy="1440161"/>
          </a:xfrm>
        </p:grpSpPr>
        <p:pic>
          <p:nvPicPr>
            <p:cNvPr id="1027" name="Picture 3" descr="H:\1.내 문서의 백업방\03-피피티\05-이미지PPT\버튼이미지\캡슐\button-152243_640[1] - 복사본.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268759"/>
              <a:ext cx="7200800" cy="144016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441867" y="1785843"/>
              <a:ext cx="7056784" cy="369332"/>
            </a:xfrm>
            <a:prstGeom prst="rect">
              <a:avLst/>
            </a:prstGeom>
            <a:noFill/>
          </p:spPr>
          <p:txBody>
            <a:bodyPr wrap="square" rtlCol="0">
              <a:spAutoFit/>
            </a:bodyPr>
            <a:lstStyle/>
            <a:p>
              <a:r>
                <a:rPr lang="en-US" altLang="ko-KR" dirty="0" smtClean="0">
                  <a:solidFill>
                    <a:schemeClr val="bg1"/>
                  </a:solidFill>
                </a:rPr>
                <a:t>* </a:t>
              </a:r>
              <a:r>
                <a:rPr lang="ko-KR" altLang="en-US" dirty="0" smtClean="0">
                  <a:solidFill>
                    <a:schemeClr val="bg1"/>
                  </a:solidFill>
                </a:rPr>
                <a:t>천하의 모든 일은 다 두 단계로 이루어진다</a:t>
              </a:r>
              <a:r>
                <a:rPr lang="en-US" altLang="ko-KR" dirty="0" smtClean="0">
                  <a:solidFill>
                    <a:schemeClr val="bg1"/>
                  </a:solidFill>
                </a:rPr>
                <a:t>. </a:t>
              </a:r>
              <a:r>
                <a:rPr lang="ko-KR" altLang="en-US" dirty="0" smtClean="0">
                  <a:solidFill>
                    <a:schemeClr val="bg1"/>
                  </a:solidFill>
                </a:rPr>
                <a:t>안일과 </a:t>
              </a:r>
              <a:r>
                <a:rPr lang="ko-KR" altLang="en-US" dirty="0" err="1" smtClean="0">
                  <a:solidFill>
                    <a:schemeClr val="bg1"/>
                  </a:solidFill>
                </a:rPr>
                <a:t>밖일이다</a:t>
              </a:r>
              <a:r>
                <a:rPr lang="en-US" altLang="ko-KR" dirty="0" smtClean="0"/>
                <a:t>.</a:t>
              </a:r>
              <a:endParaRPr lang="ko-KR" altLang="en-US" dirty="0"/>
            </a:p>
          </p:txBody>
        </p:sp>
      </p:grpSp>
      <p:grpSp>
        <p:nvGrpSpPr>
          <p:cNvPr id="55" name="그룹 54"/>
          <p:cNvGrpSpPr/>
          <p:nvPr/>
        </p:nvGrpSpPr>
        <p:grpSpPr>
          <a:xfrm>
            <a:off x="1907704" y="3029344"/>
            <a:ext cx="2405142" cy="2219349"/>
            <a:chOff x="1907704" y="2826414"/>
            <a:chExt cx="2405142" cy="2219349"/>
          </a:xfrm>
        </p:grpSpPr>
        <p:pic>
          <p:nvPicPr>
            <p:cNvPr id="59" name="Picture 4" descr="H:\1.내 문서의 백업방\03-피피티\05-이미지PPT\버튼이미지\원형\o_circl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03045" y="4191340"/>
              <a:ext cx="992549" cy="854423"/>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4" descr="H:\1.내 문서의 백업방\03-피피티\05-이미지PPT\버튼이미지\원형\o_circl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16706" y="2826414"/>
              <a:ext cx="996140" cy="85442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1.내 문서의 백업방\03-피피티\05-이미지PPT\버튼이미지\원형\o_circl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07704" y="3582598"/>
              <a:ext cx="904977" cy="85442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979712" y="3609020"/>
              <a:ext cx="792088" cy="707886"/>
            </a:xfrm>
            <a:prstGeom prst="rect">
              <a:avLst/>
            </a:prstGeom>
            <a:noFill/>
          </p:spPr>
          <p:txBody>
            <a:bodyPr wrap="square" rtlCol="0">
              <a:spAutoFit/>
            </a:bodyPr>
            <a:lstStyle/>
            <a:p>
              <a:r>
                <a:rPr lang="ko-KR" altLang="en-US" sz="4000" dirty="0" smtClean="0">
                  <a:latin typeface="HY견명조" panose="02030600000101010101" pitchFamily="18" charset="-127"/>
                  <a:ea typeface="HY견명조" panose="02030600000101010101" pitchFamily="18" charset="-127"/>
                </a:rPr>
                <a:t>일</a:t>
              </a:r>
              <a:endParaRPr lang="ko-KR" altLang="en-US" sz="4000" dirty="0">
                <a:latin typeface="HY견명조" panose="02030600000101010101" pitchFamily="18" charset="-127"/>
                <a:ea typeface="HY견명조" panose="02030600000101010101" pitchFamily="18" charset="-127"/>
              </a:endParaRPr>
            </a:p>
          </p:txBody>
        </p:sp>
        <p:sp>
          <p:nvSpPr>
            <p:cNvPr id="11" name="TextBox 10"/>
            <p:cNvSpPr txBox="1"/>
            <p:nvPr/>
          </p:nvSpPr>
          <p:spPr>
            <a:xfrm>
              <a:off x="3347864" y="2996952"/>
              <a:ext cx="936104" cy="523220"/>
            </a:xfrm>
            <a:prstGeom prst="rect">
              <a:avLst/>
            </a:prstGeom>
            <a:noFill/>
          </p:spPr>
          <p:txBody>
            <a:bodyPr wrap="square" rtlCol="0">
              <a:spAutoFit/>
            </a:bodyPr>
            <a:lstStyle/>
            <a:p>
              <a:r>
                <a:rPr lang="ko-KR" altLang="en-US" sz="2800" dirty="0" smtClean="0">
                  <a:latin typeface="HY견명조" panose="02030600000101010101" pitchFamily="18" charset="-127"/>
                  <a:ea typeface="HY견명조" panose="02030600000101010101" pitchFamily="18" charset="-127"/>
                </a:rPr>
                <a:t>안일</a:t>
              </a:r>
              <a:endParaRPr lang="ko-KR" altLang="en-US" sz="2800" dirty="0">
                <a:latin typeface="HY견명조" panose="02030600000101010101" pitchFamily="18" charset="-127"/>
                <a:ea typeface="HY견명조" panose="02030600000101010101" pitchFamily="18" charset="-127"/>
              </a:endParaRPr>
            </a:p>
          </p:txBody>
        </p:sp>
        <p:sp>
          <p:nvSpPr>
            <p:cNvPr id="12" name="TextBox 11"/>
            <p:cNvSpPr txBox="1"/>
            <p:nvPr/>
          </p:nvSpPr>
          <p:spPr>
            <a:xfrm>
              <a:off x="3350462" y="4345940"/>
              <a:ext cx="933506" cy="523220"/>
            </a:xfrm>
            <a:prstGeom prst="rect">
              <a:avLst/>
            </a:prstGeom>
            <a:noFill/>
          </p:spPr>
          <p:txBody>
            <a:bodyPr wrap="square" rtlCol="0">
              <a:spAutoFit/>
            </a:bodyPr>
            <a:lstStyle/>
            <a:p>
              <a:r>
                <a:rPr lang="ko-KR" altLang="en-US" sz="2800" dirty="0" smtClean="0">
                  <a:latin typeface="HY견명조" panose="02030600000101010101" pitchFamily="18" charset="-127"/>
                  <a:ea typeface="HY견명조" panose="02030600000101010101" pitchFamily="18" charset="-127"/>
                </a:rPr>
                <a:t>밖일</a:t>
              </a:r>
              <a:endParaRPr lang="ko-KR" altLang="en-US" sz="2800" dirty="0">
                <a:latin typeface="HY견명조" panose="02030600000101010101" pitchFamily="18" charset="-127"/>
                <a:ea typeface="HY견명조" panose="02030600000101010101" pitchFamily="18" charset="-127"/>
              </a:endParaRPr>
            </a:p>
          </p:txBody>
        </p:sp>
        <p:cxnSp>
          <p:nvCxnSpPr>
            <p:cNvPr id="14" name="직선 연결선 13"/>
            <p:cNvCxnSpPr>
              <a:stCxn id="10" idx="3"/>
              <a:endCxn id="11" idx="1"/>
            </p:cNvCxnSpPr>
            <p:nvPr/>
          </p:nvCxnSpPr>
          <p:spPr>
            <a:xfrm flipV="1">
              <a:off x="2771800" y="3258562"/>
              <a:ext cx="576064" cy="70440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5" name="직선 연결선 14"/>
            <p:cNvCxnSpPr>
              <a:stCxn id="10" idx="3"/>
              <a:endCxn id="12" idx="1"/>
            </p:cNvCxnSpPr>
            <p:nvPr/>
          </p:nvCxnSpPr>
          <p:spPr>
            <a:xfrm>
              <a:off x="2771800" y="3962963"/>
              <a:ext cx="578662" cy="644587"/>
            </a:xfrm>
            <a:prstGeom prst="line">
              <a:avLst/>
            </a:prstGeom>
            <a:ln w="31750"/>
          </p:spPr>
          <p:style>
            <a:lnRef idx="1">
              <a:schemeClr val="accent1"/>
            </a:lnRef>
            <a:fillRef idx="0">
              <a:schemeClr val="accent1"/>
            </a:fillRef>
            <a:effectRef idx="0">
              <a:schemeClr val="accent1"/>
            </a:effectRef>
            <a:fontRef idx="minor">
              <a:schemeClr val="tx1"/>
            </a:fontRef>
          </p:style>
        </p:cxnSp>
      </p:grpSp>
      <p:grpSp>
        <p:nvGrpSpPr>
          <p:cNvPr id="13" name="그룹 12"/>
          <p:cNvGrpSpPr/>
          <p:nvPr/>
        </p:nvGrpSpPr>
        <p:grpSpPr>
          <a:xfrm>
            <a:off x="4283968" y="3105053"/>
            <a:ext cx="686291" cy="712879"/>
            <a:chOff x="4283968" y="3581553"/>
            <a:chExt cx="686291" cy="712879"/>
          </a:xfrm>
        </p:grpSpPr>
        <p:sp>
          <p:nvSpPr>
            <p:cNvPr id="21" name="왼쪽 중괄호 20"/>
            <p:cNvSpPr/>
            <p:nvPr/>
          </p:nvSpPr>
          <p:spPr>
            <a:xfrm>
              <a:off x="4788024" y="3581553"/>
              <a:ext cx="182235" cy="712879"/>
            </a:xfrm>
            <a:prstGeom prst="leftBrace">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cxnSp>
          <p:nvCxnSpPr>
            <p:cNvPr id="22" name="직선 연결선 21"/>
            <p:cNvCxnSpPr>
              <a:stCxn id="11" idx="3"/>
              <a:endCxn id="21" idx="1"/>
            </p:cNvCxnSpPr>
            <p:nvPr/>
          </p:nvCxnSpPr>
          <p:spPr>
            <a:xfrm>
              <a:off x="4283968" y="3937992"/>
              <a:ext cx="504056" cy="1"/>
            </a:xfrm>
            <a:prstGeom prst="line">
              <a:avLst/>
            </a:prstGeom>
            <a:ln w="31750"/>
          </p:spPr>
          <p:style>
            <a:lnRef idx="1">
              <a:schemeClr val="accent1"/>
            </a:lnRef>
            <a:fillRef idx="0">
              <a:schemeClr val="accent1"/>
            </a:fillRef>
            <a:effectRef idx="0">
              <a:schemeClr val="accent1"/>
            </a:effectRef>
            <a:fontRef idx="minor">
              <a:schemeClr val="tx1"/>
            </a:fontRef>
          </p:style>
        </p:cxnSp>
      </p:grpSp>
      <p:grpSp>
        <p:nvGrpSpPr>
          <p:cNvPr id="8" name="그룹 7"/>
          <p:cNvGrpSpPr/>
          <p:nvPr/>
        </p:nvGrpSpPr>
        <p:grpSpPr>
          <a:xfrm>
            <a:off x="4283968" y="3986490"/>
            <a:ext cx="686291" cy="1656184"/>
            <a:chOff x="4283968" y="4462990"/>
            <a:chExt cx="686291" cy="1656184"/>
          </a:xfrm>
        </p:grpSpPr>
        <p:cxnSp>
          <p:nvCxnSpPr>
            <p:cNvPr id="23" name="직선 연결선 22"/>
            <p:cNvCxnSpPr>
              <a:stCxn id="12" idx="3"/>
              <a:endCxn id="27" idx="1"/>
            </p:cNvCxnSpPr>
            <p:nvPr/>
          </p:nvCxnSpPr>
          <p:spPr>
            <a:xfrm>
              <a:off x="4283968" y="5286980"/>
              <a:ext cx="504056" cy="4102"/>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7" name="왼쪽 중괄호 26"/>
            <p:cNvSpPr/>
            <p:nvPr/>
          </p:nvSpPr>
          <p:spPr>
            <a:xfrm>
              <a:off x="4788024" y="4462990"/>
              <a:ext cx="182235" cy="1656184"/>
            </a:xfrm>
            <a:prstGeom prst="leftBrace">
              <a:avLst/>
            </a:prstGeom>
            <a:ln w="31750"/>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grpSp>
      <p:sp>
        <p:nvSpPr>
          <p:cNvPr id="44" name="TextBox 43"/>
          <p:cNvSpPr txBox="1"/>
          <p:nvPr/>
        </p:nvSpPr>
        <p:spPr>
          <a:xfrm>
            <a:off x="4908254" y="2924944"/>
            <a:ext cx="3365267"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1 </a:t>
            </a:r>
            <a:r>
              <a:rPr lang="ko-KR" altLang="en-US" dirty="0" err="1" smtClean="0">
                <a:latin typeface="HY견명조" panose="02030600000101010101" pitchFamily="18" charset="-127"/>
                <a:ea typeface="HY견명조" panose="02030600000101010101" pitchFamily="18" charset="-127"/>
              </a:rPr>
              <a:t>즉행즉탈</a:t>
            </a:r>
            <a:r>
              <a:rPr lang="en-US" altLang="ko-KR" dirty="0" smtClean="0">
                <a:latin typeface="HY견명조" panose="02030600000101010101" pitchFamily="18" charset="-127"/>
                <a:ea typeface="HY견명조" panose="02030600000101010101" pitchFamily="18" charset="-127"/>
              </a:rPr>
              <a:t>(</a:t>
            </a:r>
            <a:r>
              <a:rPr lang="ko-KR" altLang="en-US" dirty="0" err="1" smtClean="0">
                <a:latin typeface="HY견명조" panose="02030600000101010101" pitchFamily="18" charset="-127"/>
                <a:ea typeface="HY견명조" panose="02030600000101010101" pitchFamily="18" charset="-127"/>
              </a:rPr>
              <a:t>卽幸卽脫</a:t>
            </a:r>
            <a:r>
              <a:rPr lang="en-US" altLang="ko-KR" dirty="0" smtClean="0">
                <a:latin typeface="HY견명조" panose="02030600000101010101" pitchFamily="18" charset="-127"/>
                <a:ea typeface="HY견명조" panose="02030600000101010101" pitchFamily="18" charset="-127"/>
              </a:rPr>
              <a:t>)</a:t>
            </a:r>
            <a:r>
              <a:rPr lang="ko-KR" altLang="en-US" dirty="0" smtClean="0">
                <a:latin typeface="HY견명조" panose="02030600000101010101" pitchFamily="18" charset="-127"/>
                <a:ea typeface="HY견명조" panose="02030600000101010101" pitchFamily="18" charset="-127"/>
              </a:rPr>
              <a:t>할 일</a:t>
            </a:r>
            <a:endParaRPr lang="ko-KR" altLang="en-US" dirty="0">
              <a:latin typeface="HY견명조" panose="02030600000101010101" pitchFamily="18" charset="-127"/>
              <a:ea typeface="HY견명조" panose="02030600000101010101" pitchFamily="18" charset="-127"/>
            </a:endParaRPr>
          </a:p>
        </p:txBody>
      </p:sp>
      <p:grpSp>
        <p:nvGrpSpPr>
          <p:cNvPr id="61" name="그룹 60"/>
          <p:cNvGrpSpPr/>
          <p:nvPr/>
        </p:nvGrpSpPr>
        <p:grpSpPr>
          <a:xfrm>
            <a:off x="4910538" y="3271889"/>
            <a:ext cx="3366517" cy="667610"/>
            <a:chOff x="4910538" y="3068959"/>
            <a:chExt cx="3366517" cy="667610"/>
          </a:xfrm>
        </p:grpSpPr>
        <p:sp>
          <p:nvSpPr>
            <p:cNvPr id="66" name="TextBox 65"/>
            <p:cNvSpPr txBox="1"/>
            <p:nvPr/>
          </p:nvSpPr>
          <p:spPr>
            <a:xfrm>
              <a:off x="4911788" y="3068959"/>
              <a:ext cx="3365267"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a:t>
              </a:r>
              <a:r>
                <a:rPr lang="ko-KR" altLang="en-US" dirty="0" smtClean="0">
                  <a:latin typeface="HY견명조" panose="02030600000101010101" pitchFamily="18" charset="-127"/>
                  <a:ea typeface="HY견명조" panose="02030600000101010101" pitchFamily="18" charset="-127"/>
                </a:rPr>
                <a:t>등</a:t>
              </a:r>
              <a:endParaRPr lang="ko-KR" altLang="en-US" dirty="0">
                <a:latin typeface="HY견명조" panose="02030600000101010101" pitchFamily="18" charset="-127"/>
                <a:ea typeface="HY견명조" panose="02030600000101010101" pitchFamily="18" charset="-127"/>
              </a:endParaRPr>
            </a:p>
          </p:txBody>
        </p:sp>
        <p:sp>
          <p:nvSpPr>
            <p:cNvPr id="67" name="TextBox 66"/>
            <p:cNvSpPr txBox="1"/>
            <p:nvPr/>
          </p:nvSpPr>
          <p:spPr>
            <a:xfrm>
              <a:off x="4910538" y="3367237"/>
              <a:ext cx="3365267"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a:t>
              </a:r>
              <a:r>
                <a:rPr lang="ko-KR" altLang="en-US" dirty="0" smtClean="0">
                  <a:latin typeface="HY견명조" panose="02030600000101010101" pitchFamily="18" charset="-127"/>
                  <a:ea typeface="HY견명조" panose="02030600000101010101" pitchFamily="18" charset="-127"/>
                </a:rPr>
                <a:t>등</a:t>
              </a:r>
              <a:endParaRPr lang="ko-KR" altLang="en-US" dirty="0">
                <a:latin typeface="HY견명조" panose="02030600000101010101" pitchFamily="18" charset="-127"/>
                <a:ea typeface="HY견명조" panose="02030600000101010101" pitchFamily="18" charset="-127"/>
              </a:endParaRPr>
            </a:p>
          </p:txBody>
        </p:sp>
      </p:grpSp>
      <p:grpSp>
        <p:nvGrpSpPr>
          <p:cNvPr id="42" name="그룹 41"/>
          <p:cNvGrpSpPr/>
          <p:nvPr/>
        </p:nvGrpSpPr>
        <p:grpSpPr>
          <a:xfrm>
            <a:off x="1039481" y="5589239"/>
            <a:ext cx="7276935" cy="1440161"/>
            <a:chOff x="1043608" y="1268759"/>
            <a:chExt cx="7276935" cy="1440161"/>
          </a:xfrm>
        </p:grpSpPr>
        <p:pic>
          <p:nvPicPr>
            <p:cNvPr id="43" name="Picture 3" descr="H:\1.내 문서의 백업방\03-피피티\05-이미지PPT\버튼이미지\캡슐\button-152243_640[1] - 복사본.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268759"/>
              <a:ext cx="7200800" cy="1440161"/>
            </a:xfrm>
            <a:prstGeom prst="rect">
              <a:avLst/>
            </a:prstGeom>
            <a:noFill/>
            <a:extLst>
              <a:ext uri="{909E8E84-426E-40DD-AFC4-6F175D3DCCD1}">
                <a14:hiddenFill xmlns:a14="http://schemas.microsoft.com/office/drawing/2010/main">
                  <a:solidFill>
                    <a:srgbClr val="FFFFFF"/>
                  </a:solidFill>
                </a14:hiddenFill>
              </a:ext>
            </a:extLst>
          </p:spPr>
        </p:pic>
        <p:sp>
          <p:nvSpPr>
            <p:cNvPr id="54" name="TextBox 53"/>
            <p:cNvSpPr txBox="1"/>
            <p:nvPr/>
          </p:nvSpPr>
          <p:spPr>
            <a:xfrm>
              <a:off x="1263759" y="1785843"/>
              <a:ext cx="7056784" cy="461665"/>
            </a:xfrm>
            <a:prstGeom prst="rect">
              <a:avLst/>
            </a:prstGeom>
            <a:noFill/>
          </p:spPr>
          <p:txBody>
            <a:bodyPr wrap="square" rtlCol="0">
              <a:spAutoFit/>
            </a:bodyPr>
            <a:lstStyle/>
            <a:p>
              <a:pPr algn="ctr"/>
              <a:r>
                <a:rPr lang="en-US" altLang="ko-KR" sz="2400" dirty="0" smtClean="0">
                  <a:solidFill>
                    <a:schemeClr val="bg1"/>
                  </a:solidFill>
                </a:rPr>
                <a:t>* </a:t>
              </a:r>
              <a:r>
                <a:rPr lang="ko-KR" altLang="en-US" sz="2400" dirty="0" smtClean="0">
                  <a:solidFill>
                    <a:schemeClr val="bg1"/>
                  </a:solidFill>
                </a:rPr>
                <a:t>안일</a:t>
              </a:r>
              <a:r>
                <a:rPr lang="en-US" altLang="ko-KR" sz="2400" dirty="0" smtClean="0">
                  <a:solidFill>
                    <a:schemeClr val="bg1"/>
                  </a:solidFill>
                </a:rPr>
                <a:t>(</a:t>
              </a:r>
              <a:r>
                <a:rPr lang="ko-KR" altLang="en-US" sz="2400" dirty="0" err="1" smtClean="0">
                  <a:solidFill>
                    <a:schemeClr val="bg1"/>
                  </a:solidFill>
                </a:rPr>
                <a:t>응무소주</a:t>
              </a:r>
              <a:r>
                <a:rPr lang="en-US" altLang="ko-KR" sz="2400" dirty="0" smtClean="0">
                  <a:solidFill>
                    <a:schemeClr val="bg1"/>
                  </a:solidFill>
                </a:rPr>
                <a:t>)---</a:t>
              </a:r>
              <a:r>
                <a:rPr lang="ko-KR" altLang="en-US" sz="2400" dirty="0" smtClean="0">
                  <a:solidFill>
                    <a:schemeClr val="bg1"/>
                  </a:solidFill>
                </a:rPr>
                <a:t>밖일</a:t>
              </a:r>
              <a:r>
                <a:rPr lang="en-US" altLang="ko-KR" sz="2400" dirty="0" smtClean="0">
                  <a:solidFill>
                    <a:schemeClr val="bg1"/>
                  </a:solidFill>
                </a:rPr>
                <a:t>(</a:t>
              </a:r>
              <a:r>
                <a:rPr lang="ko-KR" altLang="en-US" sz="2400" dirty="0" err="1" smtClean="0">
                  <a:solidFill>
                    <a:schemeClr val="bg1"/>
                  </a:solidFill>
                </a:rPr>
                <a:t>이생기심</a:t>
              </a:r>
              <a:r>
                <a:rPr lang="en-US" altLang="ko-KR" sz="2400" dirty="0" smtClean="0">
                  <a:solidFill>
                    <a:schemeClr val="bg1"/>
                  </a:solidFill>
                </a:rPr>
                <a:t>)</a:t>
              </a:r>
              <a:r>
                <a:rPr lang="en-US" altLang="ko-KR" sz="2400" dirty="0" smtClean="0"/>
                <a:t>.</a:t>
              </a:r>
              <a:endParaRPr lang="ko-KR" altLang="en-US" sz="2400" dirty="0"/>
            </a:p>
          </p:txBody>
        </p:sp>
      </p:grpSp>
      <p:grpSp>
        <p:nvGrpSpPr>
          <p:cNvPr id="68" name="그룹 67"/>
          <p:cNvGrpSpPr/>
          <p:nvPr/>
        </p:nvGrpSpPr>
        <p:grpSpPr>
          <a:xfrm>
            <a:off x="4885910" y="3879312"/>
            <a:ext cx="3332122" cy="926232"/>
            <a:chOff x="4885910" y="3879312"/>
            <a:chExt cx="3332122" cy="926232"/>
          </a:xfrm>
        </p:grpSpPr>
        <p:sp>
          <p:nvSpPr>
            <p:cNvPr id="45" name="TextBox 44"/>
            <p:cNvSpPr txBox="1"/>
            <p:nvPr/>
          </p:nvSpPr>
          <p:spPr>
            <a:xfrm>
              <a:off x="4885910" y="4436212"/>
              <a:ext cx="622194"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3</a:t>
              </a:r>
              <a:endParaRPr lang="ko-KR" altLang="en-US" dirty="0">
                <a:latin typeface="HY견명조" panose="02030600000101010101" pitchFamily="18" charset="-127"/>
                <a:ea typeface="HY견명조" panose="02030600000101010101" pitchFamily="18" charset="-127"/>
              </a:endParaRPr>
            </a:p>
          </p:txBody>
        </p:sp>
        <p:sp>
          <p:nvSpPr>
            <p:cNvPr id="50" name="TextBox 49"/>
            <p:cNvSpPr txBox="1"/>
            <p:nvPr/>
          </p:nvSpPr>
          <p:spPr>
            <a:xfrm>
              <a:off x="4894536" y="4190862"/>
              <a:ext cx="613568"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2</a:t>
              </a:r>
              <a:endParaRPr lang="ko-KR" altLang="en-US" dirty="0">
                <a:latin typeface="HY견명조" panose="02030600000101010101" pitchFamily="18" charset="-127"/>
                <a:ea typeface="HY견명조" panose="02030600000101010101" pitchFamily="18" charset="-127"/>
              </a:endParaRPr>
            </a:p>
          </p:txBody>
        </p:sp>
        <p:sp>
          <p:nvSpPr>
            <p:cNvPr id="51" name="TextBox 50"/>
            <p:cNvSpPr txBox="1"/>
            <p:nvPr/>
          </p:nvSpPr>
          <p:spPr>
            <a:xfrm>
              <a:off x="4899628" y="3879312"/>
              <a:ext cx="608476"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1</a:t>
              </a:r>
              <a:endParaRPr lang="ko-KR" altLang="en-US" dirty="0">
                <a:latin typeface="HY견명조" panose="02030600000101010101" pitchFamily="18" charset="-127"/>
                <a:ea typeface="HY견명조" panose="02030600000101010101" pitchFamily="18" charset="-127"/>
              </a:endParaRPr>
            </a:p>
          </p:txBody>
        </p:sp>
        <p:cxnSp>
          <p:nvCxnSpPr>
            <p:cNvPr id="16" name="직선 연결선 15"/>
            <p:cNvCxnSpPr/>
            <p:nvPr/>
          </p:nvCxnSpPr>
          <p:spPr>
            <a:xfrm>
              <a:off x="5509928" y="4051911"/>
              <a:ext cx="728947" cy="296064"/>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직선 연결선 55"/>
            <p:cNvCxnSpPr>
              <a:stCxn id="50" idx="3"/>
            </p:cNvCxnSpPr>
            <p:nvPr/>
          </p:nvCxnSpPr>
          <p:spPr>
            <a:xfrm flipV="1">
              <a:off x="5508104" y="4347975"/>
              <a:ext cx="730771" cy="27553"/>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직선 연결선 56"/>
            <p:cNvCxnSpPr>
              <a:stCxn id="45" idx="3"/>
            </p:cNvCxnSpPr>
            <p:nvPr/>
          </p:nvCxnSpPr>
          <p:spPr>
            <a:xfrm flipV="1">
              <a:off x="5508104" y="4347975"/>
              <a:ext cx="730771" cy="272903"/>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201808" y="4157872"/>
              <a:ext cx="2016224" cy="369332"/>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음 지양의 일</a:t>
              </a:r>
              <a:endParaRPr lang="ko-KR" altLang="en-US" dirty="0">
                <a:latin typeface="HY견명조" panose="02030600000101010101" pitchFamily="18" charset="-127"/>
                <a:ea typeface="HY견명조" panose="02030600000101010101" pitchFamily="18" charset="-127"/>
              </a:endParaRPr>
            </a:p>
          </p:txBody>
        </p:sp>
      </p:grpSp>
      <p:grpSp>
        <p:nvGrpSpPr>
          <p:cNvPr id="69" name="그룹 68"/>
          <p:cNvGrpSpPr/>
          <p:nvPr/>
        </p:nvGrpSpPr>
        <p:grpSpPr>
          <a:xfrm>
            <a:off x="4866615" y="4707404"/>
            <a:ext cx="3345746" cy="950042"/>
            <a:chOff x="4866615" y="4707404"/>
            <a:chExt cx="3345746" cy="950042"/>
          </a:xfrm>
        </p:grpSpPr>
        <p:sp>
          <p:nvSpPr>
            <p:cNvPr id="46" name="TextBox 45"/>
            <p:cNvSpPr txBox="1"/>
            <p:nvPr/>
          </p:nvSpPr>
          <p:spPr>
            <a:xfrm>
              <a:off x="4885910" y="4707404"/>
              <a:ext cx="622194"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4</a:t>
              </a:r>
              <a:endParaRPr lang="ko-KR" altLang="en-US" dirty="0">
                <a:latin typeface="HY견명조" panose="02030600000101010101" pitchFamily="18" charset="-127"/>
                <a:ea typeface="HY견명조" panose="02030600000101010101" pitchFamily="18" charset="-127"/>
              </a:endParaRPr>
            </a:p>
          </p:txBody>
        </p:sp>
        <p:sp>
          <p:nvSpPr>
            <p:cNvPr id="47" name="TextBox 46"/>
            <p:cNvSpPr txBox="1"/>
            <p:nvPr/>
          </p:nvSpPr>
          <p:spPr>
            <a:xfrm>
              <a:off x="4873750" y="5000082"/>
              <a:ext cx="634354"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5</a:t>
              </a:r>
              <a:endParaRPr lang="ko-KR" altLang="en-US" dirty="0">
                <a:latin typeface="HY견명조" panose="02030600000101010101" pitchFamily="18" charset="-127"/>
                <a:ea typeface="HY견명조" panose="02030600000101010101" pitchFamily="18" charset="-127"/>
              </a:endParaRPr>
            </a:p>
          </p:txBody>
        </p:sp>
        <p:sp>
          <p:nvSpPr>
            <p:cNvPr id="48" name="TextBox 47"/>
            <p:cNvSpPr txBox="1"/>
            <p:nvPr/>
          </p:nvSpPr>
          <p:spPr>
            <a:xfrm>
              <a:off x="4866615" y="5288114"/>
              <a:ext cx="641489"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6</a:t>
              </a:r>
              <a:endParaRPr lang="ko-KR" altLang="en-US" dirty="0">
                <a:latin typeface="HY견명조" panose="02030600000101010101" pitchFamily="18" charset="-127"/>
                <a:ea typeface="HY견명조" panose="02030600000101010101" pitchFamily="18" charset="-127"/>
              </a:endParaRPr>
            </a:p>
          </p:txBody>
        </p:sp>
        <p:cxnSp>
          <p:nvCxnSpPr>
            <p:cNvPr id="62" name="직선 연결선 61"/>
            <p:cNvCxnSpPr>
              <a:stCxn id="46" idx="3"/>
            </p:cNvCxnSpPr>
            <p:nvPr/>
          </p:nvCxnSpPr>
          <p:spPr>
            <a:xfrm>
              <a:off x="5508104" y="4892070"/>
              <a:ext cx="730771" cy="29267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직선 연결선 62"/>
            <p:cNvCxnSpPr>
              <a:stCxn id="47" idx="3"/>
            </p:cNvCxnSpPr>
            <p:nvPr/>
          </p:nvCxnSpPr>
          <p:spPr>
            <a:xfrm>
              <a:off x="5508104" y="5184748"/>
              <a:ext cx="730771"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직선 연결선 63"/>
            <p:cNvCxnSpPr>
              <a:stCxn id="48" idx="3"/>
            </p:cNvCxnSpPr>
            <p:nvPr/>
          </p:nvCxnSpPr>
          <p:spPr>
            <a:xfrm flipV="1">
              <a:off x="5508104" y="5184748"/>
              <a:ext cx="730771" cy="28803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6196137" y="5000082"/>
              <a:ext cx="2016224" cy="369332"/>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양 강화의 일</a:t>
              </a:r>
              <a:endParaRPr lang="ko-KR" altLang="en-US" dirty="0">
                <a:latin typeface="HY견명조" panose="02030600000101010101" pitchFamily="18" charset="-127"/>
                <a:ea typeface="HY견명조" panose="02030600000101010101" pitchFamily="18" charset="-127"/>
              </a:endParaRPr>
            </a:p>
          </p:txBody>
        </p:sp>
      </p:grpSp>
      <p:grpSp>
        <p:nvGrpSpPr>
          <p:cNvPr id="70" name="그룹 69"/>
          <p:cNvGrpSpPr/>
          <p:nvPr/>
        </p:nvGrpSpPr>
        <p:grpSpPr>
          <a:xfrm>
            <a:off x="4879141" y="5535496"/>
            <a:ext cx="3333220" cy="369332"/>
            <a:chOff x="4879141" y="5535496"/>
            <a:chExt cx="3333220" cy="369332"/>
          </a:xfrm>
        </p:grpSpPr>
        <p:sp>
          <p:nvSpPr>
            <p:cNvPr id="49" name="TextBox 48"/>
            <p:cNvSpPr txBox="1"/>
            <p:nvPr/>
          </p:nvSpPr>
          <p:spPr>
            <a:xfrm>
              <a:off x="4879141" y="5535496"/>
              <a:ext cx="628963"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 7</a:t>
              </a:r>
              <a:endParaRPr lang="ko-KR" altLang="en-US" dirty="0">
                <a:latin typeface="HY견명조" panose="02030600000101010101" pitchFamily="18" charset="-127"/>
                <a:ea typeface="HY견명조" panose="02030600000101010101" pitchFamily="18" charset="-127"/>
              </a:endParaRPr>
            </a:p>
          </p:txBody>
        </p:sp>
        <p:cxnSp>
          <p:nvCxnSpPr>
            <p:cNvPr id="65" name="직선 연결선 64"/>
            <p:cNvCxnSpPr/>
            <p:nvPr/>
          </p:nvCxnSpPr>
          <p:spPr>
            <a:xfrm>
              <a:off x="5509928" y="5733256"/>
              <a:ext cx="728947"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6196137" y="5535496"/>
              <a:ext cx="2016224" cy="369332"/>
            </a:xfrm>
            <a:prstGeom prst="rect">
              <a:avLst/>
            </a:prstGeom>
            <a:noFill/>
          </p:spPr>
          <p:txBody>
            <a:bodyPr wrap="square" rtlCol="0">
              <a:spAutoFit/>
            </a:bodyPr>
            <a:lstStyle/>
            <a:p>
              <a:r>
                <a:rPr lang="ko-KR" altLang="en-US" dirty="0" smtClean="0">
                  <a:latin typeface="HY견명조" panose="02030600000101010101" pitchFamily="18" charset="-127"/>
                  <a:ea typeface="HY견명조" panose="02030600000101010101" pitchFamily="18" charset="-127"/>
                </a:rPr>
                <a:t>탈 보조의 일</a:t>
              </a:r>
              <a:endParaRPr lang="ko-KR" altLang="en-US" dirty="0">
                <a:latin typeface="HY견명조" panose="02030600000101010101" pitchFamily="18" charset="-127"/>
                <a:ea typeface="HY견명조" panose="02030600000101010101" pitchFamily="18" charset="-127"/>
              </a:endParaRPr>
            </a:p>
          </p:txBody>
        </p:sp>
      </p:grpSp>
    </p:spTree>
    <p:extLst>
      <p:ext uri="{BB962C8B-B14F-4D97-AF65-F5344CB8AC3E}">
        <p14:creationId xmlns:p14="http://schemas.microsoft.com/office/powerpoint/2010/main" val="2290992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anim calcmode="lin" valueType="num">
                                      <p:cBhvr>
                                        <p:cTn id="7" dur="500" fill="hold"/>
                                        <p:tgtEl>
                                          <p:spTgt spid="52"/>
                                        </p:tgtEl>
                                        <p:attrNameLst>
                                          <p:attrName>ppt_w</p:attrName>
                                        </p:attrNameLst>
                                      </p:cBhvr>
                                      <p:tavLst>
                                        <p:tav tm="0">
                                          <p:val>
                                            <p:fltVal val="0"/>
                                          </p:val>
                                        </p:tav>
                                        <p:tav tm="100000">
                                          <p:val>
                                            <p:strVal val="#ppt_w"/>
                                          </p:val>
                                        </p:tav>
                                      </p:tavLst>
                                    </p:anim>
                                    <p:anim calcmode="lin" valueType="num">
                                      <p:cBhvr>
                                        <p:cTn id="8" dur="500" fill="hold"/>
                                        <p:tgtEl>
                                          <p:spTgt spid="52"/>
                                        </p:tgtEl>
                                        <p:attrNameLst>
                                          <p:attrName>ppt_h</p:attrName>
                                        </p:attrNameLst>
                                      </p:cBhvr>
                                      <p:tavLst>
                                        <p:tav tm="0">
                                          <p:val>
                                            <p:fltVal val="0"/>
                                          </p:val>
                                        </p:tav>
                                        <p:tav tm="100000">
                                          <p:val>
                                            <p:strVal val="#ppt_h"/>
                                          </p:val>
                                        </p:tav>
                                      </p:tavLst>
                                    </p:anim>
                                    <p:animEffect transition="in" filter="fade">
                                      <p:cBhvr>
                                        <p:cTn id="9" dur="500"/>
                                        <p:tgtEl>
                                          <p:spTgt spid="5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3"/>
                                        </p:tgtEl>
                                        <p:attrNameLst>
                                          <p:attrName>style.visibility</p:attrName>
                                        </p:attrNameLst>
                                      </p:cBhvr>
                                      <p:to>
                                        <p:strVal val="visible"/>
                                      </p:to>
                                    </p:set>
                                    <p:anim calcmode="lin" valueType="num">
                                      <p:cBhvr>
                                        <p:cTn id="14" dur="500" fill="hold"/>
                                        <p:tgtEl>
                                          <p:spTgt spid="53"/>
                                        </p:tgtEl>
                                        <p:attrNameLst>
                                          <p:attrName>ppt_w</p:attrName>
                                        </p:attrNameLst>
                                      </p:cBhvr>
                                      <p:tavLst>
                                        <p:tav tm="0">
                                          <p:val>
                                            <p:fltVal val="0"/>
                                          </p:val>
                                        </p:tav>
                                        <p:tav tm="100000">
                                          <p:val>
                                            <p:strVal val="#ppt_w"/>
                                          </p:val>
                                        </p:tav>
                                      </p:tavLst>
                                    </p:anim>
                                    <p:anim calcmode="lin" valueType="num">
                                      <p:cBhvr>
                                        <p:cTn id="15" dur="500" fill="hold"/>
                                        <p:tgtEl>
                                          <p:spTgt spid="53"/>
                                        </p:tgtEl>
                                        <p:attrNameLst>
                                          <p:attrName>ppt_h</p:attrName>
                                        </p:attrNameLst>
                                      </p:cBhvr>
                                      <p:tavLst>
                                        <p:tav tm="0">
                                          <p:val>
                                            <p:fltVal val="0"/>
                                          </p:val>
                                        </p:tav>
                                        <p:tav tm="100000">
                                          <p:val>
                                            <p:strVal val="#ppt_h"/>
                                          </p:val>
                                        </p:tav>
                                      </p:tavLst>
                                    </p:anim>
                                    <p:animEffect transition="in" filter="fade">
                                      <p:cBhvr>
                                        <p:cTn id="16" dur="500"/>
                                        <p:tgtEl>
                                          <p:spTgt spid="5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5"/>
                                        </p:tgtEl>
                                        <p:attrNameLst>
                                          <p:attrName>style.visibility</p:attrName>
                                        </p:attrNameLst>
                                      </p:cBhvr>
                                      <p:to>
                                        <p:strVal val="visible"/>
                                      </p:to>
                                    </p:set>
                                    <p:anim calcmode="lin" valueType="num">
                                      <p:cBhvr>
                                        <p:cTn id="21" dur="500" fill="hold"/>
                                        <p:tgtEl>
                                          <p:spTgt spid="55"/>
                                        </p:tgtEl>
                                        <p:attrNameLst>
                                          <p:attrName>ppt_w</p:attrName>
                                        </p:attrNameLst>
                                      </p:cBhvr>
                                      <p:tavLst>
                                        <p:tav tm="0">
                                          <p:val>
                                            <p:fltVal val="0"/>
                                          </p:val>
                                        </p:tav>
                                        <p:tav tm="100000">
                                          <p:val>
                                            <p:strVal val="#ppt_w"/>
                                          </p:val>
                                        </p:tav>
                                      </p:tavLst>
                                    </p:anim>
                                    <p:anim calcmode="lin" valueType="num">
                                      <p:cBhvr>
                                        <p:cTn id="22" dur="500" fill="hold"/>
                                        <p:tgtEl>
                                          <p:spTgt spid="55"/>
                                        </p:tgtEl>
                                        <p:attrNameLst>
                                          <p:attrName>ppt_h</p:attrName>
                                        </p:attrNameLst>
                                      </p:cBhvr>
                                      <p:tavLst>
                                        <p:tav tm="0">
                                          <p:val>
                                            <p:fltVal val="0"/>
                                          </p:val>
                                        </p:tav>
                                        <p:tav tm="100000">
                                          <p:val>
                                            <p:strVal val="#ppt_h"/>
                                          </p:val>
                                        </p:tav>
                                      </p:tavLst>
                                    </p:anim>
                                    <p:animEffect transition="in" filter="fade">
                                      <p:cBhvr>
                                        <p:cTn id="23" dur="500"/>
                                        <p:tgtEl>
                                          <p:spTgt spid="5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fltVal val="0"/>
                                          </p:val>
                                        </p:tav>
                                        <p:tav tm="100000">
                                          <p:val>
                                            <p:strVal val="#ppt_w"/>
                                          </p:val>
                                        </p:tav>
                                      </p:tavLst>
                                    </p:anim>
                                    <p:anim calcmode="lin" valueType="num">
                                      <p:cBhvr>
                                        <p:cTn id="36" dur="500" fill="hold"/>
                                        <p:tgtEl>
                                          <p:spTgt spid="8"/>
                                        </p:tgtEl>
                                        <p:attrNameLst>
                                          <p:attrName>ppt_h</p:attrName>
                                        </p:attrNameLst>
                                      </p:cBhvr>
                                      <p:tavLst>
                                        <p:tav tm="0">
                                          <p:val>
                                            <p:fltVal val="0"/>
                                          </p:val>
                                        </p:tav>
                                        <p:tav tm="100000">
                                          <p:val>
                                            <p:strVal val="#ppt_h"/>
                                          </p:val>
                                        </p:tav>
                                      </p:tavLst>
                                    </p:anim>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68"/>
                                        </p:tgtEl>
                                        <p:attrNameLst>
                                          <p:attrName>style.visibility</p:attrName>
                                        </p:attrNameLst>
                                      </p:cBhvr>
                                      <p:to>
                                        <p:strVal val="visible"/>
                                      </p:to>
                                    </p:set>
                                    <p:anim calcmode="lin" valueType="num">
                                      <p:cBhvr>
                                        <p:cTn id="42" dur="500" fill="hold"/>
                                        <p:tgtEl>
                                          <p:spTgt spid="68"/>
                                        </p:tgtEl>
                                        <p:attrNameLst>
                                          <p:attrName>ppt_w</p:attrName>
                                        </p:attrNameLst>
                                      </p:cBhvr>
                                      <p:tavLst>
                                        <p:tav tm="0">
                                          <p:val>
                                            <p:fltVal val="0"/>
                                          </p:val>
                                        </p:tav>
                                        <p:tav tm="100000">
                                          <p:val>
                                            <p:strVal val="#ppt_w"/>
                                          </p:val>
                                        </p:tav>
                                      </p:tavLst>
                                    </p:anim>
                                    <p:anim calcmode="lin" valueType="num">
                                      <p:cBhvr>
                                        <p:cTn id="43" dur="500" fill="hold"/>
                                        <p:tgtEl>
                                          <p:spTgt spid="68"/>
                                        </p:tgtEl>
                                        <p:attrNameLst>
                                          <p:attrName>ppt_h</p:attrName>
                                        </p:attrNameLst>
                                      </p:cBhvr>
                                      <p:tavLst>
                                        <p:tav tm="0">
                                          <p:val>
                                            <p:fltVal val="0"/>
                                          </p:val>
                                        </p:tav>
                                        <p:tav tm="100000">
                                          <p:val>
                                            <p:strVal val="#ppt_h"/>
                                          </p:val>
                                        </p:tav>
                                      </p:tavLst>
                                    </p:anim>
                                    <p:animEffect transition="in" filter="fade">
                                      <p:cBhvr>
                                        <p:cTn id="44" dur="500"/>
                                        <p:tgtEl>
                                          <p:spTgt spid="68"/>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69"/>
                                        </p:tgtEl>
                                        <p:attrNameLst>
                                          <p:attrName>style.visibility</p:attrName>
                                        </p:attrNameLst>
                                      </p:cBhvr>
                                      <p:to>
                                        <p:strVal val="visible"/>
                                      </p:to>
                                    </p:set>
                                    <p:anim calcmode="lin" valueType="num">
                                      <p:cBhvr>
                                        <p:cTn id="49" dur="500" fill="hold"/>
                                        <p:tgtEl>
                                          <p:spTgt spid="69"/>
                                        </p:tgtEl>
                                        <p:attrNameLst>
                                          <p:attrName>ppt_w</p:attrName>
                                        </p:attrNameLst>
                                      </p:cBhvr>
                                      <p:tavLst>
                                        <p:tav tm="0">
                                          <p:val>
                                            <p:fltVal val="0"/>
                                          </p:val>
                                        </p:tav>
                                        <p:tav tm="100000">
                                          <p:val>
                                            <p:strVal val="#ppt_w"/>
                                          </p:val>
                                        </p:tav>
                                      </p:tavLst>
                                    </p:anim>
                                    <p:anim calcmode="lin" valueType="num">
                                      <p:cBhvr>
                                        <p:cTn id="50" dur="500" fill="hold"/>
                                        <p:tgtEl>
                                          <p:spTgt spid="69"/>
                                        </p:tgtEl>
                                        <p:attrNameLst>
                                          <p:attrName>ppt_h</p:attrName>
                                        </p:attrNameLst>
                                      </p:cBhvr>
                                      <p:tavLst>
                                        <p:tav tm="0">
                                          <p:val>
                                            <p:fltVal val="0"/>
                                          </p:val>
                                        </p:tav>
                                        <p:tav tm="100000">
                                          <p:val>
                                            <p:strVal val="#ppt_h"/>
                                          </p:val>
                                        </p:tav>
                                      </p:tavLst>
                                    </p:anim>
                                    <p:animEffect transition="in" filter="fade">
                                      <p:cBhvr>
                                        <p:cTn id="51" dur="500"/>
                                        <p:tgtEl>
                                          <p:spTgt spid="69"/>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70"/>
                                        </p:tgtEl>
                                        <p:attrNameLst>
                                          <p:attrName>style.visibility</p:attrName>
                                        </p:attrNameLst>
                                      </p:cBhvr>
                                      <p:to>
                                        <p:strVal val="visible"/>
                                      </p:to>
                                    </p:set>
                                    <p:anim calcmode="lin" valueType="num">
                                      <p:cBhvr>
                                        <p:cTn id="56" dur="500" fill="hold"/>
                                        <p:tgtEl>
                                          <p:spTgt spid="70"/>
                                        </p:tgtEl>
                                        <p:attrNameLst>
                                          <p:attrName>ppt_w</p:attrName>
                                        </p:attrNameLst>
                                      </p:cBhvr>
                                      <p:tavLst>
                                        <p:tav tm="0">
                                          <p:val>
                                            <p:fltVal val="0"/>
                                          </p:val>
                                        </p:tav>
                                        <p:tav tm="100000">
                                          <p:val>
                                            <p:strVal val="#ppt_w"/>
                                          </p:val>
                                        </p:tav>
                                      </p:tavLst>
                                    </p:anim>
                                    <p:anim calcmode="lin" valueType="num">
                                      <p:cBhvr>
                                        <p:cTn id="57" dur="500" fill="hold"/>
                                        <p:tgtEl>
                                          <p:spTgt spid="70"/>
                                        </p:tgtEl>
                                        <p:attrNameLst>
                                          <p:attrName>ppt_h</p:attrName>
                                        </p:attrNameLst>
                                      </p:cBhvr>
                                      <p:tavLst>
                                        <p:tav tm="0">
                                          <p:val>
                                            <p:fltVal val="0"/>
                                          </p:val>
                                        </p:tav>
                                        <p:tav tm="100000">
                                          <p:val>
                                            <p:strVal val="#ppt_h"/>
                                          </p:val>
                                        </p:tav>
                                      </p:tavLst>
                                    </p:anim>
                                    <p:animEffect transition="in" filter="fade">
                                      <p:cBhvr>
                                        <p:cTn id="58" dur="500"/>
                                        <p:tgtEl>
                                          <p:spTgt spid="70"/>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44"/>
                                        </p:tgtEl>
                                        <p:attrNameLst>
                                          <p:attrName>style.visibility</p:attrName>
                                        </p:attrNameLst>
                                      </p:cBhvr>
                                      <p:to>
                                        <p:strVal val="visible"/>
                                      </p:to>
                                    </p:set>
                                    <p:anim calcmode="lin" valueType="num">
                                      <p:cBhvr>
                                        <p:cTn id="63" dur="500" fill="hold"/>
                                        <p:tgtEl>
                                          <p:spTgt spid="44"/>
                                        </p:tgtEl>
                                        <p:attrNameLst>
                                          <p:attrName>ppt_w</p:attrName>
                                        </p:attrNameLst>
                                      </p:cBhvr>
                                      <p:tavLst>
                                        <p:tav tm="0">
                                          <p:val>
                                            <p:fltVal val="0"/>
                                          </p:val>
                                        </p:tav>
                                        <p:tav tm="100000">
                                          <p:val>
                                            <p:strVal val="#ppt_w"/>
                                          </p:val>
                                        </p:tav>
                                      </p:tavLst>
                                    </p:anim>
                                    <p:anim calcmode="lin" valueType="num">
                                      <p:cBhvr>
                                        <p:cTn id="64" dur="500" fill="hold"/>
                                        <p:tgtEl>
                                          <p:spTgt spid="44"/>
                                        </p:tgtEl>
                                        <p:attrNameLst>
                                          <p:attrName>ppt_h</p:attrName>
                                        </p:attrNameLst>
                                      </p:cBhvr>
                                      <p:tavLst>
                                        <p:tav tm="0">
                                          <p:val>
                                            <p:fltVal val="0"/>
                                          </p:val>
                                        </p:tav>
                                        <p:tav tm="100000">
                                          <p:val>
                                            <p:strVal val="#ppt_h"/>
                                          </p:val>
                                        </p:tav>
                                      </p:tavLst>
                                    </p:anim>
                                    <p:animEffect transition="in" filter="fade">
                                      <p:cBhvr>
                                        <p:cTn id="65" dur="500"/>
                                        <p:tgtEl>
                                          <p:spTgt spid="44"/>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61"/>
                                        </p:tgtEl>
                                        <p:attrNameLst>
                                          <p:attrName>style.visibility</p:attrName>
                                        </p:attrNameLst>
                                      </p:cBhvr>
                                      <p:to>
                                        <p:strVal val="visible"/>
                                      </p:to>
                                    </p:set>
                                    <p:anim calcmode="lin" valueType="num">
                                      <p:cBhvr>
                                        <p:cTn id="70" dur="500" fill="hold"/>
                                        <p:tgtEl>
                                          <p:spTgt spid="61"/>
                                        </p:tgtEl>
                                        <p:attrNameLst>
                                          <p:attrName>ppt_w</p:attrName>
                                        </p:attrNameLst>
                                      </p:cBhvr>
                                      <p:tavLst>
                                        <p:tav tm="0">
                                          <p:val>
                                            <p:fltVal val="0"/>
                                          </p:val>
                                        </p:tav>
                                        <p:tav tm="100000">
                                          <p:val>
                                            <p:strVal val="#ppt_w"/>
                                          </p:val>
                                        </p:tav>
                                      </p:tavLst>
                                    </p:anim>
                                    <p:anim calcmode="lin" valueType="num">
                                      <p:cBhvr>
                                        <p:cTn id="71" dur="500" fill="hold"/>
                                        <p:tgtEl>
                                          <p:spTgt spid="61"/>
                                        </p:tgtEl>
                                        <p:attrNameLst>
                                          <p:attrName>ppt_h</p:attrName>
                                        </p:attrNameLst>
                                      </p:cBhvr>
                                      <p:tavLst>
                                        <p:tav tm="0">
                                          <p:val>
                                            <p:fltVal val="0"/>
                                          </p:val>
                                        </p:tav>
                                        <p:tav tm="100000">
                                          <p:val>
                                            <p:strVal val="#ppt_h"/>
                                          </p:val>
                                        </p:tav>
                                      </p:tavLst>
                                    </p:anim>
                                    <p:animEffect transition="in" filter="fade">
                                      <p:cBhvr>
                                        <p:cTn id="72" dur="500"/>
                                        <p:tgtEl>
                                          <p:spTgt spid="61"/>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42"/>
                                        </p:tgtEl>
                                        <p:attrNameLst>
                                          <p:attrName>style.visibility</p:attrName>
                                        </p:attrNameLst>
                                      </p:cBhvr>
                                      <p:to>
                                        <p:strVal val="visible"/>
                                      </p:to>
                                    </p:set>
                                    <p:anim calcmode="lin" valueType="num">
                                      <p:cBhvr>
                                        <p:cTn id="77" dur="500" fill="hold"/>
                                        <p:tgtEl>
                                          <p:spTgt spid="42"/>
                                        </p:tgtEl>
                                        <p:attrNameLst>
                                          <p:attrName>ppt_w</p:attrName>
                                        </p:attrNameLst>
                                      </p:cBhvr>
                                      <p:tavLst>
                                        <p:tav tm="0">
                                          <p:val>
                                            <p:fltVal val="0"/>
                                          </p:val>
                                        </p:tav>
                                        <p:tav tm="100000">
                                          <p:val>
                                            <p:strVal val="#ppt_w"/>
                                          </p:val>
                                        </p:tav>
                                      </p:tavLst>
                                    </p:anim>
                                    <p:anim calcmode="lin" valueType="num">
                                      <p:cBhvr>
                                        <p:cTn id="78" dur="500" fill="hold"/>
                                        <p:tgtEl>
                                          <p:spTgt spid="42"/>
                                        </p:tgtEl>
                                        <p:attrNameLst>
                                          <p:attrName>ppt_h</p:attrName>
                                        </p:attrNameLst>
                                      </p:cBhvr>
                                      <p:tavLst>
                                        <p:tav tm="0">
                                          <p:val>
                                            <p:fltVal val="0"/>
                                          </p:val>
                                        </p:tav>
                                        <p:tav tm="100000">
                                          <p:val>
                                            <p:strVal val="#ppt_h"/>
                                          </p:val>
                                        </p:tav>
                                      </p:tavLst>
                                    </p:anim>
                                    <p:animEffect transition="in" filter="fade">
                                      <p:cBhvr>
                                        <p:cTn id="79"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7" name="타원 36"/>
          <p:cNvSpPr/>
          <p:nvPr/>
        </p:nvSpPr>
        <p:spPr>
          <a:xfrm>
            <a:off x="1841270" y="1362523"/>
            <a:ext cx="5497460" cy="5400000"/>
          </a:xfrm>
          <a:prstGeom prst="ellipse">
            <a:avLst/>
          </a:prstGeom>
          <a:noFill/>
          <a:ln w="1524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타원 2"/>
          <p:cNvSpPr/>
          <p:nvPr/>
        </p:nvSpPr>
        <p:spPr>
          <a:xfrm>
            <a:off x="4067944" y="3636119"/>
            <a:ext cx="1008112" cy="101691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타원 3"/>
          <p:cNvSpPr/>
          <p:nvPr/>
        </p:nvSpPr>
        <p:spPr>
          <a:xfrm>
            <a:off x="3813448" y="3398846"/>
            <a:ext cx="1517104" cy="15072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타원 4"/>
          <p:cNvSpPr/>
          <p:nvPr/>
        </p:nvSpPr>
        <p:spPr>
          <a:xfrm>
            <a:off x="3322712" y="2880762"/>
            <a:ext cx="2520280" cy="24825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타원 5"/>
          <p:cNvSpPr/>
          <p:nvPr/>
        </p:nvSpPr>
        <p:spPr>
          <a:xfrm>
            <a:off x="2044094" y="1573460"/>
            <a:ext cx="5084190" cy="49781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타원 6"/>
          <p:cNvSpPr/>
          <p:nvPr/>
        </p:nvSpPr>
        <p:spPr>
          <a:xfrm>
            <a:off x="2807804" y="2374129"/>
            <a:ext cx="3550096" cy="3457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타원 7"/>
          <p:cNvSpPr/>
          <p:nvPr/>
        </p:nvSpPr>
        <p:spPr>
          <a:xfrm>
            <a:off x="2530624" y="2089707"/>
            <a:ext cx="4104456" cy="394563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타원 8"/>
          <p:cNvSpPr/>
          <p:nvPr/>
        </p:nvSpPr>
        <p:spPr>
          <a:xfrm>
            <a:off x="2242592" y="1803219"/>
            <a:ext cx="4680520" cy="44644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타원 9"/>
          <p:cNvSpPr/>
          <p:nvPr/>
        </p:nvSpPr>
        <p:spPr>
          <a:xfrm>
            <a:off x="4294094" y="3851096"/>
            <a:ext cx="540000" cy="54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타원 10"/>
          <p:cNvSpPr/>
          <p:nvPr/>
        </p:nvSpPr>
        <p:spPr>
          <a:xfrm>
            <a:off x="3064096" y="2631602"/>
            <a:ext cx="3049488" cy="29968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타원 11"/>
          <p:cNvSpPr/>
          <p:nvPr/>
        </p:nvSpPr>
        <p:spPr>
          <a:xfrm>
            <a:off x="3563888" y="3129451"/>
            <a:ext cx="2016224" cy="200635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35" name="그룹 34"/>
          <p:cNvGrpSpPr/>
          <p:nvPr/>
        </p:nvGrpSpPr>
        <p:grpSpPr>
          <a:xfrm>
            <a:off x="4582852" y="1290537"/>
            <a:ext cx="3977082" cy="1982459"/>
            <a:chOff x="4582852" y="1290537"/>
            <a:chExt cx="3977082" cy="1982459"/>
          </a:xfrm>
        </p:grpSpPr>
        <p:cxnSp>
          <p:nvCxnSpPr>
            <p:cNvPr id="25" name="직선 연결선 24"/>
            <p:cNvCxnSpPr>
              <a:stCxn id="6" idx="0"/>
              <a:endCxn id="41" idx="1"/>
            </p:cNvCxnSpPr>
            <p:nvPr/>
          </p:nvCxnSpPr>
          <p:spPr>
            <a:xfrm flipV="1">
              <a:off x="4586189" y="1521370"/>
              <a:ext cx="2866131" cy="52090"/>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7452320" y="1290537"/>
              <a:ext cx="1107614" cy="461665"/>
            </a:xfrm>
            <a:prstGeom prst="rect">
              <a:avLst/>
            </a:prstGeom>
            <a:noFill/>
            <a:ln>
              <a:noFill/>
            </a:ln>
          </p:spPr>
          <p:txBody>
            <a:bodyPr wrap="square" rtlCol="0">
              <a:spAutoFit/>
            </a:bodyPr>
            <a:lstStyle/>
            <a:p>
              <a:r>
                <a:rPr lang="en-US" altLang="ko-KR" sz="2400" dirty="0" smtClean="0"/>
                <a:t>10</a:t>
              </a:r>
              <a:endParaRPr lang="ko-KR" altLang="en-US" sz="2400" dirty="0"/>
            </a:p>
          </p:txBody>
        </p:sp>
        <p:cxnSp>
          <p:nvCxnSpPr>
            <p:cNvPr id="22" name="직선 연결선 21"/>
            <p:cNvCxnSpPr>
              <a:stCxn id="9" idx="0"/>
              <a:endCxn id="42" idx="1"/>
            </p:cNvCxnSpPr>
            <p:nvPr/>
          </p:nvCxnSpPr>
          <p:spPr>
            <a:xfrm>
              <a:off x="4582852" y="1803219"/>
              <a:ext cx="2869468" cy="279856"/>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452320" y="1852242"/>
              <a:ext cx="1107614" cy="461665"/>
            </a:xfrm>
            <a:prstGeom prst="rect">
              <a:avLst/>
            </a:prstGeom>
            <a:noFill/>
            <a:ln>
              <a:noFill/>
            </a:ln>
          </p:spPr>
          <p:txBody>
            <a:bodyPr wrap="square" rtlCol="0">
              <a:spAutoFit/>
            </a:bodyPr>
            <a:lstStyle/>
            <a:p>
              <a:r>
                <a:rPr lang="en-US" altLang="ko-KR" sz="2400" dirty="0" smtClean="0"/>
                <a:t>09</a:t>
              </a:r>
              <a:endParaRPr lang="ko-KR" altLang="en-US" sz="2400" dirty="0"/>
            </a:p>
          </p:txBody>
        </p:sp>
        <p:cxnSp>
          <p:nvCxnSpPr>
            <p:cNvPr id="23" name="직선 연결선 22"/>
            <p:cNvCxnSpPr>
              <a:stCxn id="8" idx="0"/>
              <a:endCxn id="43" idx="1"/>
            </p:cNvCxnSpPr>
            <p:nvPr/>
          </p:nvCxnSpPr>
          <p:spPr>
            <a:xfrm>
              <a:off x="4582852" y="2089707"/>
              <a:ext cx="2869468" cy="448401"/>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452320" y="2307275"/>
              <a:ext cx="1006922" cy="461665"/>
            </a:xfrm>
            <a:prstGeom prst="rect">
              <a:avLst/>
            </a:prstGeom>
            <a:noFill/>
            <a:ln>
              <a:noFill/>
            </a:ln>
          </p:spPr>
          <p:txBody>
            <a:bodyPr wrap="square" rtlCol="0">
              <a:spAutoFit/>
            </a:bodyPr>
            <a:lstStyle/>
            <a:p>
              <a:r>
                <a:rPr lang="en-US" altLang="ko-KR" sz="2400" dirty="0" smtClean="0"/>
                <a:t>08</a:t>
              </a:r>
              <a:endParaRPr lang="ko-KR" altLang="en-US" sz="2400" dirty="0"/>
            </a:p>
          </p:txBody>
        </p:sp>
        <p:cxnSp>
          <p:nvCxnSpPr>
            <p:cNvPr id="21" name="직선 연결선 20"/>
            <p:cNvCxnSpPr>
              <a:stCxn id="7" idx="0"/>
              <a:endCxn id="44" idx="1"/>
            </p:cNvCxnSpPr>
            <p:nvPr/>
          </p:nvCxnSpPr>
          <p:spPr>
            <a:xfrm>
              <a:off x="4582852" y="2374129"/>
              <a:ext cx="2869468" cy="668035"/>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7452320" y="2811331"/>
              <a:ext cx="1107614" cy="461665"/>
            </a:xfrm>
            <a:prstGeom prst="rect">
              <a:avLst/>
            </a:prstGeom>
            <a:noFill/>
            <a:ln>
              <a:noFill/>
            </a:ln>
          </p:spPr>
          <p:txBody>
            <a:bodyPr wrap="square" rtlCol="0">
              <a:spAutoFit/>
            </a:bodyPr>
            <a:lstStyle/>
            <a:p>
              <a:r>
                <a:rPr lang="en-US" altLang="ko-KR" sz="2400" dirty="0" smtClean="0"/>
                <a:t>07</a:t>
              </a:r>
              <a:endParaRPr lang="ko-KR" altLang="en-US" sz="2400" dirty="0"/>
            </a:p>
          </p:txBody>
        </p:sp>
      </p:grpSp>
      <p:grpSp>
        <p:nvGrpSpPr>
          <p:cNvPr id="34" name="그룹 33"/>
          <p:cNvGrpSpPr/>
          <p:nvPr/>
        </p:nvGrpSpPr>
        <p:grpSpPr>
          <a:xfrm>
            <a:off x="4572000" y="2631602"/>
            <a:ext cx="3600401" cy="2104765"/>
            <a:chOff x="4572000" y="2631602"/>
            <a:chExt cx="3600401" cy="2104765"/>
          </a:xfrm>
        </p:grpSpPr>
        <p:sp>
          <p:nvSpPr>
            <p:cNvPr id="46" name="TextBox 45"/>
            <p:cNvSpPr txBox="1"/>
            <p:nvPr/>
          </p:nvSpPr>
          <p:spPr>
            <a:xfrm>
              <a:off x="7452320" y="3800627"/>
              <a:ext cx="648072" cy="461665"/>
            </a:xfrm>
            <a:prstGeom prst="rect">
              <a:avLst/>
            </a:prstGeom>
            <a:noFill/>
            <a:ln>
              <a:noFill/>
            </a:ln>
          </p:spPr>
          <p:txBody>
            <a:bodyPr wrap="square" rtlCol="0">
              <a:spAutoFit/>
            </a:bodyPr>
            <a:lstStyle/>
            <a:p>
              <a:r>
                <a:rPr lang="en-US" altLang="ko-KR" sz="2400" dirty="0" smtClean="0"/>
                <a:t>05</a:t>
              </a:r>
              <a:endParaRPr lang="ko-KR" altLang="en-US" sz="2400" dirty="0"/>
            </a:p>
          </p:txBody>
        </p:sp>
        <p:sp>
          <p:nvSpPr>
            <p:cNvPr id="45" name="TextBox 44"/>
            <p:cNvSpPr txBox="1"/>
            <p:nvPr/>
          </p:nvSpPr>
          <p:spPr>
            <a:xfrm>
              <a:off x="7452321" y="3315387"/>
              <a:ext cx="720080" cy="461665"/>
            </a:xfrm>
            <a:prstGeom prst="rect">
              <a:avLst/>
            </a:prstGeom>
            <a:noFill/>
            <a:ln>
              <a:noFill/>
            </a:ln>
          </p:spPr>
          <p:txBody>
            <a:bodyPr wrap="square" rtlCol="0">
              <a:spAutoFit/>
            </a:bodyPr>
            <a:lstStyle/>
            <a:p>
              <a:r>
                <a:rPr lang="en-US" altLang="ko-KR" sz="2400" dirty="0" smtClean="0"/>
                <a:t>06</a:t>
              </a:r>
              <a:endParaRPr lang="ko-KR" altLang="en-US" sz="2400" dirty="0"/>
            </a:p>
          </p:txBody>
        </p:sp>
        <p:cxnSp>
          <p:nvCxnSpPr>
            <p:cNvPr id="16" name="직선 연결선 15"/>
            <p:cNvCxnSpPr>
              <a:stCxn id="11" idx="0"/>
              <a:endCxn id="45" idx="1"/>
            </p:cNvCxnSpPr>
            <p:nvPr/>
          </p:nvCxnSpPr>
          <p:spPr>
            <a:xfrm>
              <a:off x="4588840" y="2631602"/>
              <a:ext cx="2863481" cy="914618"/>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cxnSp>
          <p:nvCxnSpPr>
            <p:cNvPr id="20" name="직선 연결선 19"/>
            <p:cNvCxnSpPr>
              <a:stCxn id="5" idx="0"/>
              <a:endCxn id="46" idx="1"/>
            </p:cNvCxnSpPr>
            <p:nvPr/>
          </p:nvCxnSpPr>
          <p:spPr>
            <a:xfrm>
              <a:off x="4582852" y="2880762"/>
              <a:ext cx="2869468" cy="1150698"/>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cxnSp>
          <p:nvCxnSpPr>
            <p:cNvPr id="19" name="직선 연결선 18"/>
            <p:cNvCxnSpPr>
              <a:stCxn id="12" idx="0"/>
              <a:endCxn id="47" idx="1"/>
            </p:cNvCxnSpPr>
            <p:nvPr/>
          </p:nvCxnSpPr>
          <p:spPr>
            <a:xfrm>
              <a:off x="4572000" y="3129451"/>
              <a:ext cx="2880320" cy="1376084"/>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7452320" y="4274702"/>
              <a:ext cx="720081" cy="461665"/>
            </a:xfrm>
            <a:prstGeom prst="rect">
              <a:avLst/>
            </a:prstGeom>
            <a:noFill/>
            <a:ln>
              <a:noFill/>
            </a:ln>
          </p:spPr>
          <p:txBody>
            <a:bodyPr wrap="square" rtlCol="0">
              <a:spAutoFit/>
            </a:bodyPr>
            <a:lstStyle/>
            <a:p>
              <a:r>
                <a:rPr lang="en-US" altLang="ko-KR" sz="2400" dirty="0"/>
                <a:t>04</a:t>
              </a:r>
              <a:endParaRPr lang="ko-KR" altLang="en-US" sz="2400" dirty="0"/>
            </a:p>
          </p:txBody>
        </p:sp>
      </p:grpSp>
      <p:grpSp>
        <p:nvGrpSpPr>
          <p:cNvPr id="36" name="그룹 35"/>
          <p:cNvGrpSpPr/>
          <p:nvPr/>
        </p:nvGrpSpPr>
        <p:grpSpPr>
          <a:xfrm>
            <a:off x="4564094" y="3398846"/>
            <a:ext cx="3995840" cy="2736841"/>
            <a:chOff x="4564094" y="3398846"/>
            <a:chExt cx="3995840" cy="2736841"/>
          </a:xfrm>
        </p:grpSpPr>
        <p:cxnSp>
          <p:nvCxnSpPr>
            <p:cNvPr id="18" name="직선 연결선 17"/>
            <p:cNvCxnSpPr>
              <a:stCxn id="4" idx="0"/>
              <a:endCxn id="48" idx="1"/>
            </p:cNvCxnSpPr>
            <p:nvPr/>
          </p:nvCxnSpPr>
          <p:spPr>
            <a:xfrm>
              <a:off x="4572000" y="3398846"/>
              <a:ext cx="2880320" cy="1582679"/>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7452320" y="4750692"/>
              <a:ext cx="1107614" cy="461665"/>
            </a:xfrm>
            <a:prstGeom prst="rect">
              <a:avLst/>
            </a:prstGeom>
            <a:noFill/>
            <a:ln>
              <a:noFill/>
            </a:ln>
          </p:spPr>
          <p:txBody>
            <a:bodyPr wrap="square" rtlCol="0">
              <a:spAutoFit/>
            </a:bodyPr>
            <a:lstStyle/>
            <a:p>
              <a:r>
                <a:rPr lang="en-US" altLang="ko-KR" sz="2400" dirty="0"/>
                <a:t>03</a:t>
              </a:r>
              <a:endParaRPr lang="ko-KR" altLang="en-US" sz="2400" dirty="0"/>
            </a:p>
          </p:txBody>
        </p:sp>
        <p:cxnSp>
          <p:nvCxnSpPr>
            <p:cNvPr id="17" name="직선 연결선 16"/>
            <p:cNvCxnSpPr>
              <a:stCxn id="3" idx="0"/>
              <a:endCxn id="49" idx="1"/>
            </p:cNvCxnSpPr>
            <p:nvPr/>
          </p:nvCxnSpPr>
          <p:spPr>
            <a:xfrm>
              <a:off x="4572000" y="3636119"/>
              <a:ext cx="2880320" cy="1807071"/>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7452320" y="5212357"/>
              <a:ext cx="1107614" cy="461665"/>
            </a:xfrm>
            <a:prstGeom prst="rect">
              <a:avLst/>
            </a:prstGeom>
            <a:noFill/>
            <a:ln>
              <a:noFill/>
            </a:ln>
          </p:spPr>
          <p:txBody>
            <a:bodyPr wrap="square" rtlCol="0">
              <a:spAutoFit/>
            </a:bodyPr>
            <a:lstStyle/>
            <a:p>
              <a:r>
                <a:rPr lang="en-US" altLang="ko-KR" sz="2400" dirty="0"/>
                <a:t>02</a:t>
              </a:r>
              <a:endParaRPr lang="ko-KR" altLang="en-US" sz="2400" dirty="0"/>
            </a:p>
          </p:txBody>
        </p:sp>
        <p:cxnSp>
          <p:nvCxnSpPr>
            <p:cNvPr id="24" name="직선 연결선 23"/>
            <p:cNvCxnSpPr>
              <a:stCxn id="10" idx="0"/>
              <a:endCxn id="50" idx="1"/>
            </p:cNvCxnSpPr>
            <p:nvPr/>
          </p:nvCxnSpPr>
          <p:spPr>
            <a:xfrm>
              <a:off x="4564094" y="3851096"/>
              <a:ext cx="2888226" cy="2053759"/>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7452320" y="5674022"/>
              <a:ext cx="1107614" cy="461665"/>
            </a:xfrm>
            <a:prstGeom prst="rect">
              <a:avLst/>
            </a:prstGeom>
            <a:noFill/>
            <a:ln>
              <a:noFill/>
            </a:ln>
          </p:spPr>
          <p:txBody>
            <a:bodyPr wrap="square" rtlCol="0">
              <a:spAutoFit/>
            </a:bodyPr>
            <a:lstStyle/>
            <a:p>
              <a:r>
                <a:rPr lang="en-US" altLang="ko-KR" sz="2400" dirty="0"/>
                <a:t>01</a:t>
              </a:r>
              <a:endParaRPr lang="ko-KR" altLang="en-US" sz="2400" dirty="0"/>
            </a:p>
          </p:txBody>
        </p:sp>
      </p:grpSp>
      <p:grpSp>
        <p:nvGrpSpPr>
          <p:cNvPr id="26" name="그룹 25"/>
          <p:cNvGrpSpPr/>
          <p:nvPr/>
        </p:nvGrpSpPr>
        <p:grpSpPr>
          <a:xfrm>
            <a:off x="4590000" y="4124703"/>
            <a:ext cx="3969934" cy="2472649"/>
            <a:chOff x="4590000" y="4124703"/>
            <a:chExt cx="3969934" cy="2472649"/>
          </a:xfrm>
        </p:grpSpPr>
        <p:cxnSp>
          <p:nvCxnSpPr>
            <p:cNvPr id="15" name="직선 연결선 14"/>
            <p:cNvCxnSpPr>
              <a:endCxn id="51" idx="1"/>
            </p:cNvCxnSpPr>
            <p:nvPr/>
          </p:nvCxnSpPr>
          <p:spPr>
            <a:xfrm>
              <a:off x="4590000" y="4124703"/>
              <a:ext cx="2862320" cy="2241817"/>
            </a:xfrm>
            <a:prstGeom prst="line">
              <a:avLst/>
            </a:prstGeom>
            <a:ln cmpd="sng">
              <a:prstDash val="lgDash"/>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7452320" y="6135687"/>
              <a:ext cx="1107614" cy="461665"/>
            </a:xfrm>
            <a:prstGeom prst="rect">
              <a:avLst/>
            </a:prstGeom>
            <a:noFill/>
            <a:ln>
              <a:noFill/>
            </a:ln>
          </p:spPr>
          <p:txBody>
            <a:bodyPr wrap="square" rtlCol="0">
              <a:spAutoFit/>
            </a:bodyPr>
            <a:lstStyle/>
            <a:p>
              <a:r>
                <a:rPr lang="en-US" altLang="ko-KR" sz="2400" dirty="0"/>
                <a:t>00</a:t>
              </a:r>
              <a:endParaRPr lang="ko-KR" altLang="en-US" sz="2400" dirty="0"/>
            </a:p>
          </p:txBody>
        </p:sp>
      </p:grpSp>
      <p:sp>
        <p:nvSpPr>
          <p:cNvPr id="149" name="TextBox 148"/>
          <p:cNvSpPr txBox="1"/>
          <p:nvPr/>
        </p:nvSpPr>
        <p:spPr>
          <a:xfrm>
            <a:off x="2519772" y="260648"/>
            <a:ext cx="4608512" cy="707886"/>
          </a:xfrm>
          <a:prstGeom prst="rect">
            <a:avLst/>
          </a:prstGeom>
          <a:noFill/>
        </p:spPr>
        <p:txBody>
          <a:bodyPr wrap="square" rtlCol="0">
            <a:spAutoFit/>
          </a:bodyPr>
          <a:lstStyle/>
          <a:p>
            <a:r>
              <a:rPr lang="en-US" altLang="ko-KR" sz="4000" dirty="0" smtClean="0">
                <a:latin typeface="HY견명조" panose="02030600000101010101" pitchFamily="18" charset="-127"/>
                <a:ea typeface="HY견명조" panose="02030600000101010101" pitchFamily="18" charset="-127"/>
              </a:rPr>
              <a:t>Vision</a:t>
            </a:r>
            <a:r>
              <a:rPr lang="ko-KR" altLang="en-US" dirty="0" smtClean="0">
                <a:latin typeface="HY견명조" panose="02030600000101010101" pitchFamily="18" charset="-127"/>
                <a:ea typeface="HY견명조" panose="02030600000101010101" pitchFamily="18" charset="-127"/>
              </a:rPr>
              <a:t> 과</a:t>
            </a:r>
            <a:r>
              <a:rPr lang="en-US" altLang="ko-KR" dirty="0" smtClean="0">
                <a:latin typeface="HY견명조" panose="02030600000101010101" pitchFamily="18" charset="-127"/>
                <a:ea typeface="HY견명조" panose="02030600000101010101" pitchFamily="18" charset="-127"/>
              </a:rPr>
              <a:t> </a:t>
            </a:r>
            <a:r>
              <a:rPr lang="en-US" altLang="ko-KR" sz="4000" dirty="0" smtClean="0">
                <a:latin typeface="HY견명조" panose="02030600000101010101" pitchFamily="18" charset="-127"/>
                <a:ea typeface="HY견명조" panose="02030600000101010101" pitchFamily="18" charset="-127"/>
              </a:rPr>
              <a:t>mission</a:t>
            </a:r>
            <a:r>
              <a:rPr lang="ko-KR" altLang="en-US" dirty="0" smtClean="0">
                <a:latin typeface="HY견명조" panose="02030600000101010101" pitchFamily="18" charset="-127"/>
                <a:ea typeface="HY견명조" panose="02030600000101010101" pitchFamily="18" charset="-127"/>
              </a:rPr>
              <a:t> </a:t>
            </a:r>
            <a:endParaRPr lang="ko-KR" altLang="en-US" dirty="0">
              <a:latin typeface="HY견명조" panose="02030600000101010101" pitchFamily="18" charset="-127"/>
              <a:ea typeface="HY견명조" panose="02030600000101010101" pitchFamily="18" charset="-127"/>
            </a:endParaRPr>
          </a:p>
        </p:txBody>
      </p:sp>
      <p:sp>
        <p:nvSpPr>
          <p:cNvPr id="14" name="포인트가 5개인 별 13"/>
          <p:cNvSpPr/>
          <p:nvPr/>
        </p:nvSpPr>
        <p:spPr>
          <a:xfrm>
            <a:off x="4549786" y="4109767"/>
            <a:ext cx="45719" cy="4571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239400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9"/>
                                        </p:tgtEl>
                                        <p:attrNameLst>
                                          <p:attrName>style.visibility</p:attrName>
                                        </p:attrNameLst>
                                      </p:cBhvr>
                                      <p:to>
                                        <p:strVal val="visible"/>
                                      </p:to>
                                    </p:set>
                                    <p:anim calcmode="lin" valueType="num">
                                      <p:cBhvr>
                                        <p:cTn id="7" dur="1000" fill="hold"/>
                                        <p:tgtEl>
                                          <p:spTgt spid="149"/>
                                        </p:tgtEl>
                                        <p:attrNameLst>
                                          <p:attrName>ppt_w</p:attrName>
                                        </p:attrNameLst>
                                      </p:cBhvr>
                                      <p:tavLst>
                                        <p:tav tm="0">
                                          <p:val>
                                            <p:fltVal val="0"/>
                                          </p:val>
                                        </p:tav>
                                        <p:tav tm="100000">
                                          <p:val>
                                            <p:strVal val="#ppt_w"/>
                                          </p:val>
                                        </p:tav>
                                      </p:tavLst>
                                    </p:anim>
                                    <p:anim calcmode="lin" valueType="num">
                                      <p:cBhvr>
                                        <p:cTn id="8" dur="1000" fill="hold"/>
                                        <p:tgtEl>
                                          <p:spTgt spid="149"/>
                                        </p:tgtEl>
                                        <p:attrNameLst>
                                          <p:attrName>ppt_h</p:attrName>
                                        </p:attrNameLst>
                                      </p:cBhvr>
                                      <p:tavLst>
                                        <p:tav tm="0">
                                          <p:val>
                                            <p:fltVal val="0"/>
                                          </p:val>
                                        </p:tav>
                                        <p:tav tm="100000">
                                          <p:val>
                                            <p:strVal val="#ppt_h"/>
                                          </p:val>
                                        </p:tav>
                                      </p:tavLst>
                                    </p:anim>
                                    <p:animEffect transition="in" filter="fade">
                                      <p:cBhvr>
                                        <p:cTn id="9" dur="1000"/>
                                        <p:tgtEl>
                                          <p:spTgt spid="14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p:cTn id="28" dur="500" fill="hold"/>
                                        <p:tgtEl>
                                          <p:spTgt spid="3"/>
                                        </p:tgtEl>
                                        <p:attrNameLst>
                                          <p:attrName>ppt_w</p:attrName>
                                        </p:attrNameLst>
                                      </p:cBhvr>
                                      <p:tavLst>
                                        <p:tav tm="0">
                                          <p:val>
                                            <p:fltVal val="0"/>
                                          </p:val>
                                        </p:tav>
                                        <p:tav tm="100000">
                                          <p:val>
                                            <p:strVal val="#ppt_w"/>
                                          </p:val>
                                        </p:tav>
                                      </p:tavLst>
                                    </p:anim>
                                    <p:anim calcmode="lin" valueType="num">
                                      <p:cBhvr>
                                        <p:cTn id="29" dur="500" fill="hold"/>
                                        <p:tgtEl>
                                          <p:spTgt spid="3"/>
                                        </p:tgtEl>
                                        <p:attrNameLst>
                                          <p:attrName>ppt_h</p:attrName>
                                        </p:attrNameLst>
                                      </p:cBhvr>
                                      <p:tavLst>
                                        <p:tav tm="0">
                                          <p:val>
                                            <p:fltVal val="0"/>
                                          </p:val>
                                        </p:tav>
                                        <p:tav tm="100000">
                                          <p:val>
                                            <p:strVal val="#ppt_h"/>
                                          </p:val>
                                        </p:tav>
                                      </p:tavLst>
                                    </p:anim>
                                    <p:animEffect transition="in" filter="fade">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ppt_w</p:attrName>
                                        </p:attrNameLst>
                                      </p:cBhvr>
                                      <p:tavLst>
                                        <p:tav tm="0">
                                          <p:val>
                                            <p:fltVal val="0"/>
                                          </p:val>
                                        </p:tav>
                                        <p:tav tm="100000">
                                          <p:val>
                                            <p:strVal val="#ppt_w"/>
                                          </p:val>
                                        </p:tav>
                                      </p:tavLst>
                                    </p:anim>
                                    <p:anim calcmode="lin" valueType="num">
                                      <p:cBhvr>
                                        <p:cTn id="36" dur="500" fill="hold"/>
                                        <p:tgtEl>
                                          <p:spTgt spid="4"/>
                                        </p:tgtEl>
                                        <p:attrNameLst>
                                          <p:attrName>ppt_h</p:attrName>
                                        </p:attrNameLst>
                                      </p:cBhvr>
                                      <p:tavLst>
                                        <p:tav tm="0">
                                          <p:val>
                                            <p:fltVal val="0"/>
                                          </p:val>
                                        </p:tav>
                                        <p:tav tm="100000">
                                          <p:val>
                                            <p:strVal val="#ppt_h"/>
                                          </p:val>
                                        </p:tav>
                                      </p:tavLst>
                                    </p:anim>
                                    <p:animEffect transition="in" filter="fade">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p:cTn id="42" dur="500" fill="hold"/>
                                        <p:tgtEl>
                                          <p:spTgt spid="12"/>
                                        </p:tgtEl>
                                        <p:attrNameLst>
                                          <p:attrName>ppt_w</p:attrName>
                                        </p:attrNameLst>
                                      </p:cBhvr>
                                      <p:tavLst>
                                        <p:tav tm="0">
                                          <p:val>
                                            <p:fltVal val="0"/>
                                          </p:val>
                                        </p:tav>
                                        <p:tav tm="100000">
                                          <p:val>
                                            <p:strVal val="#ppt_w"/>
                                          </p:val>
                                        </p:tav>
                                      </p:tavLst>
                                    </p:anim>
                                    <p:anim calcmode="lin" valueType="num">
                                      <p:cBhvr>
                                        <p:cTn id="43" dur="500" fill="hold"/>
                                        <p:tgtEl>
                                          <p:spTgt spid="12"/>
                                        </p:tgtEl>
                                        <p:attrNameLst>
                                          <p:attrName>ppt_h</p:attrName>
                                        </p:attrNameLst>
                                      </p:cBhvr>
                                      <p:tavLst>
                                        <p:tav tm="0">
                                          <p:val>
                                            <p:fltVal val="0"/>
                                          </p:val>
                                        </p:tav>
                                        <p:tav tm="100000">
                                          <p:val>
                                            <p:strVal val="#ppt_h"/>
                                          </p:val>
                                        </p:tav>
                                      </p:tavLst>
                                    </p:anim>
                                    <p:animEffect transition="in" filter="fade">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500" fill="hold"/>
                                        <p:tgtEl>
                                          <p:spTgt spid="5"/>
                                        </p:tgtEl>
                                        <p:attrNameLst>
                                          <p:attrName>ppt_w</p:attrName>
                                        </p:attrNameLst>
                                      </p:cBhvr>
                                      <p:tavLst>
                                        <p:tav tm="0">
                                          <p:val>
                                            <p:fltVal val="0"/>
                                          </p:val>
                                        </p:tav>
                                        <p:tav tm="100000">
                                          <p:val>
                                            <p:strVal val="#ppt_w"/>
                                          </p:val>
                                        </p:tav>
                                      </p:tavLst>
                                    </p:anim>
                                    <p:anim calcmode="lin" valueType="num">
                                      <p:cBhvr>
                                        <p:cTn id="50" dur="500" fill="hold"/>
                                        <p:tgtEl>
                                          <p:spTgt spid="5"/>
                                        </p:tgtEl>
                                        <p:attrNameLst>
                                          <p:attrName>ppt_h</p:attrName>
                                        </p:attrNameLst>
                                      </p:cBhvr>
                                      <p:tavLst>
                                        <p:tav tm="0">
                                          <p:val>
                                            <p:fltVal val="0"/>
                                          </p:val>
                                        </p:tav>
                                        <p:tav tm="100000">
                                          <p:val>
                                            <p:strVal val="#ppt_h"/>
                                          </p:val>
                                        </p:tav>
                                      </p:tavLst>
                                    </p:anim>
                                    <p:animEffect transition="in" filter="fade">
                                      <p:cBhvr>
                                        <p:cTn id="51" dur="500"/>
                                        <p:tgtEl>
                                          <p:spTgt spid="5"/>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500" fill="hold"/>
                                        <p:tgtEl>
                                          <p:spTgt spid="11"/>
                                        </p:tgtEl>
                                        <p:attrNameLst>
                                          <p:attrName>ppt_w</p:attrName>
                                        </p:attrNameLst>
                                      </p:cBhvr>
                                      <p:tavLst>
                                        <p:tav tm="0">
                                          <p:val>
                                            <p:fltVal val="0"/>
                                          </p:val>
                                        </p:tav>
                                        <p:tav tm="100000">
                                          <p:val>
                                            <p:strVal val="#ppt_w"/>
                                          </p:val>
                                        </p:tav>
                                      </p:tavLst>
                                    </p:anim>
                                    <p:anim calcmode="lin" valueType="num">
                                      <p:cBhvr>
                                        <p:cTn id="57" dur="500" fill="hold"/>
                                        <p:tgtEl>
                                          <p:spTgt spid="11"/>
                                        </p:tgtEl>
                                        <p:attrNameLst>
                                          <p:attrName>ppt_h</p:attrName>
                                        </p:attrNameLst>
                                      </p:cBhvr>
                                      <p:tavLst>
                                        <p:tav tm="0">
                                          <p:val>
                                            <p:fltVal val="0"/>
                                          </p:val>
                                        </p:tav>
                                        <p:tav tm="100000">
                                          <p:val>
                                            <p:strVal val="#ppt_h"/>
                                          </p:val>
                                        </p:tav>
                                      </p:tavLst>
                                    </p:anim>
                                    <p:animEffect transition="in" filter="fade">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p:cTn id="63" dur="500" fill="hold"/>
                                        <p:tgtEl>
                                          <p:spTgt spid="7"/>
                                        </p:tgtEl>
                                        <p:attrNameLst>
                                          <p:attrName>ppt_w</p:attrName>
                                        </p:attrNameLst>
                                      </p:cBhvr>
                                      <p:tavLst>
                                        <p:tav tm="0">
                                          <p:val>
                                            <p:fltVal val="0"/>
                                          </p:val>
                                        </p:tav>
                                        <p:tav tm="100000">
                                          <p:val>
                                            <p:strVal val="#ppt_w"/>
                                          </p:val>
                                        </p:tav>
                                      </p:tavLst>
                                    </p:anim>
                                    <p:anim calcmode="lin" valueType="num">
                                      <p:cBhvr>
                                        <p:cTn id="64" dur="500" fill="hold"/>
                                        <p:tgtEl>
                                          <p:spTgt spid="7"/>
                                        </p:tgtEl>
                                        <p:attrNameLst>
                                          <p:attrName>ppt_h</p:attrName>
                                        </p:attrNameLst>
                                      </p:cBhvr>
                                      <p:tavLst>
                                        <p:tav tm="0">
                                          <p:val>
                                            <p:fltVal val="0"/>
                                          </p:val>
                                        </p:tav>
                                        <p:tav tm="100000">
                                          <p:val>
                                            <p:strVal val="#ppt_h"/>
                                          </p:val>
                                        </p:tav>
                                      </p:tavLst>
                                    </p:anim>
                                    <p:animEffect transition="in" filter="fade">
                                      <p:cBhvr>
                                        <p:cTn id="65" dur="500"/>
                                        <p:tgtEl>
                                          <p:spTgt spid="7"/>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
                                        </p:tgtEl>
                                        <p:attrNameLst>
                                          <p:attrName>style.visibility</p:attrName>
                                        </p:attrNameLst>
                                      </p:cBhvr>
                                      <p:to>
                                        <p:strVal val="visible"/>
                                      </p:to>
                                    </p:set>
                                    <p:anim calcmode="lin" valueType="num">
                                      <p:cBhvr>
                                        <p:cTn id="70" dur="500" fill="hold"/>
                                        <p:tgtEl>
                                          <p:spTgt spid="8"/>
                                        </p:tgtEl>
                                        <p:attrNameLst>
                                          <p:attrName>ppt_w</p:attrName>
                                        </p:attrNameLst>
                                      </p:cBhvr>
                                      <p:tavLst>
                                        <p:tav tm="0">
                                          <p:val>
                                            <p:fltVal val="0"/>
                                          </p:val>
                                        </p:tav>
                                        <p:tav tm="100000">
                                          <p:val>
                                            <p:strVal val="#ppt_w"/>
                                          </p:val>
                                        </p:tav>
                                      </p:tavLst>
                                    </p:anim>
                                    <p:anim calcmode="lin" valueType="num">
                                      <p:cBhvr>
                                        <p:cTn id="71" dur="500" fill="hold"/>
                                        <p:tgtEl>
                                          <p:spTgt spid="8"/>
                                        </p:tgtEl>
                                        <p:attrNameLst>
                                          <p:attrName>ppt_h</p:attrName>
                                        </p:attrNameLst>
                                      </p:cBhvr>
                                      <p:tavLst>
                                        <p:tav tm="0">
                                          <p:val>
                                            <p:fltVal val="0"/>
                                          </p:val>
                                        </p:tav>
                                        <p:tav tm="100000">
                                          <p:val>
                                            <p:strVal val="#ppt_h"/>
                                          </p:val>
                                        </p:tav>
                                      </p:tavLst>
                                    </p:anim>
                                    <p:animEffect transition="in" filter="fade">
                                      <p:cBhvr>
                                        <p:cTn id="72" dur="500"/>
                                        <p:tgtEl>
                                          <p:spTgt spid="8"/>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fltVal val="0"/>
                                          </p:val>
                                        </p:tav>
                                        <p:tav tm="100000">
                                          <p:val>
                                            <p:strVal val="#ppt_h"/>
                                          </p:val>
                                        </p:tav>
                                      </p:tavLst>
                                    </p:anim>
                                    <p:animEffect transition="in" filter="fade">
                                      <p:cBhvr>
                                        <p:cTn id="79" dur="500"/>
                                        <p:tgtEl>
                                          <p:spTgt spid="9"/>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6"/>
                                        </p:tgtEl>
                                        <p:attrNameLst>
                                          <p:attrName>style.visibility</p:attrName>
                                        </p:attrNameLst>
                                      </p:cBhvr>
                                      <p:to>
                                        <p:strVal val="visible"/>
                                      </p:to>
                                    </p:set>
                                    <p:anim calcmode="lin" valueType="num">
                                      <p:cBhvr>
                                        <p:cTn id="84" dur="500" fill="hold"/>
                                        <p:tgtEl>
                                          <p:spTgt spid="6"/>
                                        </p:tgtEl>
                                        <p:attrNameLst>
                                          <p:attrName>ppt_w</p:attrName>
                                        </p:attrNameLst>
                                      </p:cBhvr>
                                      <p:tavLst>
                                        <p:tav tm="0">
                                          <p:val>
                                            <p:fltVal val="0"/>
                                          </p:val>
                                        </p:tav>
                                        <p:tav tm="100000">
                                          <p:val>
                                            <p:strVal val="#ppt_w"/>
                                          </p:val>
                                        </p:tav>
                                      </p:tavLst>
                                    </p:anim>
                                    <p:anim calcmode="lin" valueType="num">
                                      <p:cBhvr>
                                        <p:cTn id="85" dur="500" fill="hold"/>
                                        <p:tgtEl>
                                          <p:spTgt spid="6"/>
                                        </p:tgtEl>
                                        <p:attrNameLst>
                                          <p:attrName>ppt_h</p:attrName>
                                        </p:attrNameLst>
                                      </p:cBhvr>
                                      <p:tavLst>
                                        <p:tav tm="0">
                                          <p:val>
                                            <p:fltVal val="0"/>
                                          </p:val>
                                        </p:tav>
                                        <p:tav tm="100000">
                                          <p:val>
                                            <p:strVal val="#ppt_h"/>
                                          </p:val>
                                        </p:tav>
                                      </p:tavLst>
                                    </p:anim>
                                    <p:animEffect transition="in" filter="fade">
                                      <p:cBhvr>
                                        <p:cTn id="86" dur="500"/>
                                        <p:tgtEl>
                                          <p:spTgt spid="6"/>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37"/>
                                        </p:tgtEl>
                                        <p:attrNameLst>
                                          <p:attrName>style.visibility</p:attrName>
                                        </p:attrNameLst>
                                      </p:cBhvr>
                                      <p:to>
                                        <p:strVal val="visible"/>
                                      </p:to>
                                    </p:set>
                                    <p:anim calcmode="lin" valueType="num">
                                      <p:cBhvr>
                                        <p:cTn id="91" dur="1500" fill="hold"/>
                                        <p:tgtEl>
                                          <p:spTgt spid="37"/>
                                        </p:tgtEl>
                                        <p:attrNameLst>
                                          <p:attrName>ppt_w</p:attrName>
                                        </p:attrNameLst>
                                      </p:cBhvr>
                                      <p:tavLst>
                                        <p:tav tm="0">
                                          <p:val>
                                            <p:fltVal val="0"/>
                                          </p:val>
                                        </p:tav>
                                        <p:tav tm="100000">
                                          <p:val>
                                            <p:strVal val="#ppt_w"/>
                                          </p:val>
                                        </p:tav>
                                      </p:tavLst>
                                    </p:anim>
                                    <p:anim calcmode="lin" valueType="num">
                                      <p:cBhvr>
                                        <p:cTn id="92" dur="1500" fill="hold"/>
                                        <p:tgtEl>
                                          <p:spTgt spid="37"/>
                                        </p:tgtEl>
                                        <p:attrNameLst>
                                          <p:attrName>ppt_h</p:attrName>
                                        </p:attrNameLst>
                                      </p:cBhvr>
                                      <p:tavLst>
                                        <p:tav tm="0">
                                          <p:val>
                                            <p:fltVal val="0"/>
                                          </p:val>
                                        </p:tav>
                                        <p:tav tm="100000">
                                          <p:val>
                                            <p:strVal val="#ppt_h"/>
                                          </p:val>
                                        </p:tav>
                                      </p:tavLst>
                                    </p:anim>
                                    <p:animEffect transition="in" filter="fade">
                                      <p:cBhvr>
                                        <p:cTn id="93" dur="1500"/>
                                        <p:tgtEl>
                                          <p:spTgt spid="37"/>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26"/>
                                        </p:tgtEl>
                                        <p:attrNameLst>
                                          <p:attrName>style.visibility</p:attrName>
                                        </p:attrNameLst>
                                      </p:cBhvr>
                                      <p:to>
                                        <p:strVal val="visible"/>
                                      </p:to>
                                    </p:set>
                                    <p:anim calcmode="lin" valueType="num">
                                      <p:cBhvr>
                                        <p:cTn id="98" dur="500" fill="hold"/>
                                        <p:tgtEl>
                                          <p:spTgt spid="26"/>
                                        </p:tgtEl>
                                        <p:attrNameLst>
                                          <p:attrName>ppt_w</p:attrName>
                                        </p:attrNameLst>
                                      </p:cBhvr>
                                      <p:tavLst>
                                        <p:tav tm="0">
                                          <p:val>
                                            <p:fltVal val="0"/>
                                          </p:val>
                                        </p:tav>
                                        <p:tav tm="100000">
                                          <p:val>
                                            <p:strVal val="#ppt_w"/>
                                          </p:val>
                                        </p:tav>
                                      </p:tavLst>
                                    </p:anim>
                                    <p:anim calcmode="lin" valueType="num">
                                      <p:cBhvr>
                                        <p:cTn id="99" dur="500" fill="hold"/>
                                        <p:tgtEl>
                                          <p:spTgt spid="26"/>
                                        </p:tgtEl>
                                        <p:attrNameLst>
                                          <p:attrName>ppt_h</p:attrName>
                                        </p:attrNameLst>
                                      </p:cBhvr>
                                      <p:tavLst>
                                        <p:tav tm="0">
                                          <p:val>
                                            <p:fltVal val="0"/>
                                          </p:val>
                                        </p:tav>
                                        <p:tav tm="100000">
                                          <p:val>
                                            <p:strVal val="#ppt_h"/>
                                          </p:val>
                                        </p:tav>
                                      </p:tavLst>
                                    </p:anim>
                                    <p:animEffect transition="in" filter="fade">
                                      <p:cBhvr>
                                        <p:cTn id="100" dur="500"/>
                                        <p:tgtEl>
                                          <p:spTgt spid="26"/>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nodeType="clickEffect">
                                  <p:stCondLst>
                                    <p:cond delay="0"/>
                                  </p:stCondLst>
                                  <p:childTnLst>
                                    <p:set>
                                      <p:cBhvr>
                                        <p:cTn id="104" dur="1" fill="hold">
                                          <p:stCondLst>
                                            <p:cond delay="0"/>
                                          </p:stCondLst>
                                        </p:cTn>
                                        <p:tgtEl>
                                          <p:spTgt spid="36"/>
                                        </p:tgtEl>
                                        <p:attrNameLst>
                                          <p:attrName>style.visibility</p:attrName>
                                        </p:attrNameLst>
                                      </p:cBhvr>
                                      <p:to>
                                        <p:strVal val="visible"/>
                                      </p:to>
                                    </p:set>
                                    <p:anim calcmode="lin" valueType="num">
                                      <p:cBhvr>
                                        <p:cTn id="105" dur="500" fill="hold"/>
                                        <p:tgtEl>
                                          <p:spTgt spid="36"/>
                                        </p:tgtEl>
                                        <p:attrNameLst>
                                          <p:attrName>ppt_w</p:attrName>
                                        </p:attrNameLst>
                                      </p:cBhvr>
                                      <p:tavLst>
                                        <p:tav tm="0">
                                          <p:val>
                                            <p:fltVal val="0"/>
                                          </p:val>
                                        </p:tav>
                                        <p:tav tm="100000">
                                          <p:val>
                                            <p:strVal val="#ppt_w"/>
                                          </p:val>
                                        </p:tav>
                                      </p:tavLst>
                                    </p:anim>
                                    <p:anim calcmode="lin" valueType="num">
                                      <p:cBhvr>
                                        <p:cTn id="106" dur="500" fill="hold"/>
                                        <p:tgtEl>
                                          <p:spTgt spid="36"/>
                                        </p:tgtEl>
                                        <p:attrNameLst>
                                          <p:attrName>ppt_h</p:attrName>
                                        </p:attrNameLst>
                                      </p:cBhvr>
                                      <p:tavLst>
                                        <p:tav tm="0">
                                          <p:val>
                                            <p:fltVal val="0"/>
                                          </p:val>
                                        </p:tav>
                                        <p:tav tm="100000">
                                          <p:val>
                                            <p:strVal val="#ppt_h"/>
                                          </p:val>
                                        </p:tav>
                                      </p:tavLst>
                                    </p:anim>
                                    <p:animEffect transition="in" filter="fade">
                                      <p:cBhvr>
                                        <p:cTn id="107" dur="500"/>
                                        <p:tgtEl>
                                          <p:spTgt spid="36"/>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34"/>
                                        </p:tgtEl>
                                        <p:attrNameLst>
                                          <p:attrName>style.visibility</p:attrName>
                                        </p:attrNameLst>
                                      </p:cBhvr>
                                      <p:to>
                                        <p:strVal val="visible"/>
                                      </p:to>
                                    </p:set>
                                    <p:anim calcmode="lin" valueType="num">
                                      <p:cBhvr>
                                        <p:cTn id="112" dur="500" fill="hold"/>
                                        <p:tgtEl>
                                          <p:spTgt spid="34"/>
                                        </p:tgtEl>
                                        <p:attrNameLst>
                                          <p:attrName>ppt_w</p:attrName>
                                        </p:attrNameLst>
                                      </p:cBhvr>
                                      <p:tavLst>
                                        <p:tav tm="0">
                                          <p:val>
                                            <p:fltVal val="0"/>
                                          </p:val>
                                        </p:tav>
                                        <p:tav tm="100000">
                                          <p:val>
                                            <p:strVal val="#ppt_w"/>
                                          </p:val>
                                        </p:tav>
                                      </p:tavLst>
                                    </p:anim>
                                    <p:anim calcmode="lin" valueType="num">
                                      <p:cBhvr>
                                        <p:cTn id="113" dur="500" fill="hold"/>
                                        <p:tgtEl>
                                          <p:spTgt spid="34"/>
                                        </p:tgtEl>
                                        <p:attrNameLst>
                                          <p:attrName>ppt_h</p:attrName>
                                        </p:attrNameLst>
                                      </p:cBhvr>
                                      <p:tavLst>
                                        <p:tav tm="0">
                                          <p:val>
                                            <p:fltVal val="0"/>
                                          </p:val>
                                        </p:tav>
                                        <p:tav tm="100000">
                                          <p:val>
                                            <p:strVal val="#ppt_h"/>
                                          </p:val>
                                        </p:tav>
                                      </p:tavLst>
                                    </p:anim>
                                    <p:animEffect transition="in" filter="fade">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nodeType="clickEffect">
                                  <p:stCondLst>
                                    <p:cond delay="0"/>
                                  </p:stCondLst>
                                  <p:childTnLst>
                                    <p:set>
                                      <p:cBhvr>
                                        <p:cTn id="118" dur="1" fill="hold">
                                          <p:stCondLst>
                                            <p:cond delay="0"/>
                                          </p:stCondLst>
                                        </p:cTn>
                                        <p:tgtEl>
                                          <p:spTgt spid="35"/>
                                        </p:tgtEl>
                                        <p:attrNameLst>
                                          <p:attrName>style.visibility</p:attrName>
                                        </p:attrNameLst>
                                      </p:cBhvr>
                                      <p:to>
                                        <p:strVal val="visible"/>
                                      </p:to>
                                    </p:set>
                                    <p:anim calcmode="lin" valueType="num">
                                      <p:cBhvr>
                                        <p:cTn id="119" dur="500" fill="hold"/>
                                        <p:tgtEl>
                                          <p:spTgt spid="35"/>
                                        </p:tgtEl>
                                        <p:attrNameLst>
                                          <p:attrName>ppt_w</p:attrName>
                                        </p:attrNameLst>
                                      </p:cBhvr>
                                      <p:tavLst>
                                        <p:tav tm="0">
                                          <p:val>
                                            <p:fltVal val="0"/>
                                          </p:val>
                                        </p:tav>
                                        <p:tav tm="100000">
                                          <p:val>
                                            <p:strVal val="#ppt_w"/>
                                          </p:val>
                                        </p:tav>
                                      </p:tavLst>
                                    </p:anim>
                                    <p:anim calcmode="lin" valueType="num">
                                      <p:cBhvr>
                                        <p:cTn id="120" dur="500" fill="hold"/>
                                        <p:tgtEl>
                                          <p:spTgt spid="35"/>
                                        </p:tgtEl>
                                        <p:attrNameLst>
                                          <p:attrName>ppt_h</p:attrName>
                                        </p:attrNameLst>
                                      </p:cBhvr>
                                      <p:tavLst>
                                        <p:tav tm="0">
                                          <p:val>
                                            <p:fltVal val="0"/>
                                          </p:val>
                                        </p:tav>
                                        <p:tav tm="100000">
                                          <p:val>
                                            <p:strVal val="#ppt_h"/>
                                          </p:val>
                                        </p:tav>
                                      </p:tavLst>
                                    </p:anim>
                                    <p:animEffect transition="in" filter="fade">
                                      <p:cBhvr>
                                        <p:cTn id="121"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49" grpId="0"/>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Image result for 암흑이미지"/>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6577"/>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그룹 14"/>
          <p:cNvGrpSpPr/>
          <p:nvPr/>
        </p:nvGrpSpPr>
        <p:grpSpPr>
          <a:xfrm>
            <a:off x="1979712" y="980728"/>
            <a:ext cx="5184576" cy="4978125"/>
            <a:chOff x="1979712" y="980728"/>
            <a:chExt cx="5184576" cy="4978125"/>
          </a:xfrm>
        </p:grpSpPr>
        <p:grpSp>
          <p:nvGrpSpPr>
            <p:cNvPr id="14" name="그룹 13"/>
            <p:cNvGrpSpPr/>
            <p:nvPr/>
          </p:nvGrpSpPr>
          <p:grpSpPr>
            <a:xfrm>
              <a:off x="1979712" y="980728"/>
              <a:ext cx="5184576" cy="4978125"/>
              <a:chOff x="1979712" y="980728"/>
              <a:chExt cx="5184576" cy="4978125"/>
            </a:xfrm>
          </p:grpSpPr>
          <p:sp>
            <p:nvSpPr>
              <p:cNvPr id="2" name="타원 1"/>
              <p:cNvSpPr/>
              <p:nvPr/>
            </p:nvSpPr>
            <p:spPr>
              <a:xfrm>
                <a:off x="4067944" y="3102432"/>
                <a:ext cx="1008112" cy="1016913"/>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타원 2"/>
              <p:cNvSpPr/>
              <p:nvPr/>
            </p:nvSpPr>
            <p:spPr>
              <a:xfrm>
                <a:off x="3813448" y="2865159"/>
                <a:ext cx="1517104" cy="150723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타원 3"/>
              <p:cNvSpPr/>
              <p:nvPr/>
            </p:nvSpPr>
            <p:spPr>
              <a:xfrm>
                <a:off x="3322712" y="2347075"/>
                <a:ext cx="2520280" cy="2482516"/>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타원 4"/>
              <p:cNvSpPr/>
              <p:nvPr/>
            </p:nvSpPr>
            <p:spPr>
              <a:xfrm>
                <a:off x="1979712" y="980728"/>
                <a:ext cx="5184576" cy="4978125"/>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타원 5"/>
              <p:cNvSpPr/>
              <p:nvPr/>
            </p:nvSpPr>
            <p:spPr>
              <a:xfrm>
                <a:off x="2807804" y="1840442"/>
                <a:ext cx="3550096" cy="34578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타원 6"/>
              <p:cNvSpPr/>
              <p:nvPr/>
            </p:nvSpPr>
            <p:spPr>
              <a:xfrm>
                <a:off x="2530624" y="1556020"/>
                <a:ext cx="4104456" cy="3945633"/>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타원 7"/>
              <p:cNvSpPr/>
              <p:nvPr/>
            </p:nvSpPr>
            <p:spPr>
              <a:xfrm>
                <a:off x="2242592" y="1269532"/>
                <a:ext cx="4680520" cy="4464496"/>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타원 8"/>
              <p:cNvSpPr/>
              <p:nvPr/>
            </p:nvSpPr>
            <p:spPr>
              <a:xfrm>
                <a:off x="4319972" y="3351913"/>
                <a:ext cx="504056" cy="47284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타원 9"/>
              <p:cNvSpPr/>
              <p:nvPr/>
            </p:nvSpPr>
            <p:spPr>
              <a:xfrm>
                <a:off x="3064096" y="2097915"/>
                <a:ext cx="3049488" cy="299684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타원 10"/>
              <p:cNvSpPr/>
              <p:nvPr/>
            </p:nvSpPr>
            <p:spPr>
              <a:xfrm>
                <a:off x="3563888" y="2595764"/>
                <a:ext cx="2016224" cy="200635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3" name="포인트가 5개인 별 12"/>
            <p:cNvSpPr/>
            <p:nvPr/>
          </p:nvSpPr>
          <p:spPr>
            <a:xfrm>
              <a:off x="4535996" y="3542221"/>
              <a:ext cx="72008" cy="4571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3489617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750" fill="hold"/>
                                        <p:tgtEl>
                                          <p:spTgt spid="12"/>
                                        </p:tgtEl>
                                        <p:attrNameLst>
                                          <p:attrName>ppt_w</p:attrName>
                                        </p:attrNameLst>
                                      </p:cBhvr>
                                      <p:tavLst>
                                        <p:tav tm="0">
                                          <p:val>
                                            <p:fltVal val="0"/>
                                          </p:val>
                                        </p:tav>
                                        <p:tav tm="100000">
                                          <p:val>
                                            <p:strVal val="#ppt_w"/>
                                          </p:val>
                                        </p:tav>
                                      </p:tavLst>
                                    </p:anim>
                                    <p:anim calcmode="lin" valueType="num">
                                      <p:cBhvr>
                                        <p:cTn id="8" dur="1750" fill="hold"/>
                                        <p:tgtEl>
                                          <p:spTgt spid="12"/>
                                        </p:tgtEl>
                                        <p:attrNameLst>
                                          <p:attrName>ppt_h</p:attrName>
                                        </p:attrNameLst>
                                      </p:cBhvr>
                                      <p:tavLst>
                                        <p:tav tm="0">
                                          <p:val>
                                            <p:fltVal val="0"/>
                                          </p:val>
                                        </p:tav>
                                        <p:tav tm="100000">
                                          <p:val>
                                            <p:strVal val="#ppt_h"/>
                                          </p:val>
                                        </p:tav>
                                      </p:tavLst>
                                    </p:anim>
                                    <p:animEffect transition="in" filter="fade">
                                      <p:cBhvr>
                                        <p:cTn id="9" dur="1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 name="Picture 6" descr="http://www.ilbe.com/files/attach/new/20130101/377678/504908432/584819744/298ed9a362854917e888b5d1bf92646f.jpg">
            <a:hlinkClick r:id="rId2"/>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700"/>
          <a:stretch/>
        </p:blipFill>
        <p:spPr bwMode="auto">
          <a:xfrm>
            <a:off x="-108519" y="-9216"/>
            <a:ext cx="9269360" cy="7650088"/>
          </a:xfrm>
          <a:prstGeom prst="rect">
            <a:avLst/>
          </a:prstGeom>
          <a:noFill/>
          <a:extLst>
            <a:ext uri="{909E8E84-426E-40DD-AFC4-6F175D3DCCD1}">
              <a14:hiddenFill xmlns:a14="http://schemas.microsoft.com/office/drawing/2010/main">
                <a:solidFill>
                  <a:srgbClr val="FFFFFF"/>
                </a:solidFill>
              </a14:hiddenFill>
            </a:ext>
          </a:extLst>
        </p:spPr>
      </p:pic>
      <p:grpSp>
        <p:nvGrpSpPr>
          <p:cNvPr id="7" name="그룹 6"/>
          <p:cNvGrpSpPr/>
          <p:nvPr/>
        </p:nvGrpSpPr>
        <p:grpSpPr>
          <a:xfrm>
            <a:off x="1979712" y="980728"/>
            <a:ext cx="5184576" cy="4978125"/>
            <a:chOff x="1979712" y="980728"/>
            <a:chExt cx="5184576" cy="4978125"/>
          </a:xfrm>
        </p:grpSpPr>
        <p:sp>
          <p:nvSpPr>
            <p:cNvPr id="4" name="타원 3"/>
            <p:cNvSpPr/>
            <p:nvPr/>
          </p:nvSpPr>
          <p:spPr>
            <a:xfrm>
              <a:off x="4067944" y="3102432"/>
              <a:ext cx="1008112" cy="101691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타원 4"/>
            <p:cNvSpPr/>
            <p:nvPr/>
          </p:nvSpPr>
          <p:spPr>
            <a:xfrm>
              <a:off x="3813448" y="2865159"/>
              <a:ext cx="1517104" cy="15072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타원 5"/>
            <p:cNvSpPr/>
            <p:nvPr/>
          </p:nvSpPr>
          <p:spPr>
            <a:xfrm>
              <a:off x="3322712" y="2347075"/>
              <a:ext cx="2520280" cy="24825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타원 7"/>
            <p:cNvSpPr/>
            <p:nvPr/>
          </p:nvSpPr>
          <p:spPr>
            <a:xfrm>
              <a:off x="1979712" y="980728"/>
              <a:ext cx="5184576" cy="49781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타원 8"/>
            <p:cNvSpPr/>
            <p:nvPr/>
          </p:nvSpPr>
          <p:spPr>
            <a:xfrm>
              <a:off x="2807804" y="1840442"/>
              <a:ext cx="3550096" cy="3457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타원 9"/>
            <p:cNvSpPr/>
            <p:nvPr/>
          </p:nvSpPr>
          <p:spPr>
            <a:xfrm>
              <a:off x="2530624" y="1556020"/>
              <a:ext cx="4104456" cy="394563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타원 10"/>
            <p:cNvSpPr/>
            <p:nvPr/>
          </p:nvSpPr>
          <p:spPr>
            <a:xfrm>
              <a:off x="2242592" y="1269532"/>
              <a:ext cx="4680520" cy="44644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타원 11"/>
            <p:cNvSpPr/>
            <p:nvPr/>
          </p:nvSpPr>
          <p:spPr>
            <a:xfrm>
              <a:off x="4319972" y="3351913"/>
              <a:ext cx="504056" cy="4728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타원 12"/>
            <p:cNvSpPr/>
            <p:nvPr/>
          </p:nvSpPr>
          <p:spPr>
            <a:xfrm>
              <a:off x="3064096" y="2097915"/>
              <a:ext cx="3049488" cy="29968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타원 13"/>
            <p:cNvSpPr/>
            <p:nvPr/>
          </p:nvSpPr>
          <p:spPr>
            <a:xfrm>
              <a:off x="3563888" y="2595764"/>
              <a:ext cx="2016224" cy="200635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포인트가 5개인 별 2"/>
            <p:cNvSpPr/>
            <p:nvPr/>
          </p:nvSpPr>
          <p:spPr>
            <a:xfrm>
              <a:off x="4565600" y="3579707"/>
              <a:ext cx="45719" cy="4571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63409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9"/>
                                        </p:tgtEl>
                                        <p:attrNameLst>
                                          <p:attrName>style.visibility</p:attrName>
                                        </p:attrNameLst>
                                      </p:cBhvr>
                                      <p:to>
                                        <p:strVal val="visible"/>
                                      </p:to>
                                    </p:set>
                                    <p:anim calcmode="lin" valueType="num">
                                      <p:cBhvr>
                                        <p:cTn id="14" dur="2250" fill="hold"/>
                                        <p:tgtEl>
                                          <p:spTgt spid="59"/>
                                        </p:tgtEl>
                                        <p:attrNameLst>
                                          <p:attrName>ppt_w</p:attrName>
                                        </p:attrNameLst>
                                      </p:cBhvr>
                                      <p:tavLst>
                                        <p:tav tm="0">
                                          <p:val>
                                            <p:fltVal val="0"/>
                                          </p:val>
                                        </p:tav>
                                        <p:tav tm="100000">
                                          <p:val>
                                            <p:strVal val="#ppt_w"/>
                                          </p:val>
                                        </p:tav>
                                      </p:tavLst>
                                    </p:anim>
                                    <p:anim calcmode="lin" valueType="num">
                                      <p:cBhvr>
                                        <p:cTn id="15" dur="2250" fill="hold"/>
                                        <p:tgtEl>
                                          <p:spTgt spid="59"/>
                                        </p:tgtEl>
                                        <p:attrNameLst>
                                          <p:attrName>ppt_h</p:attrName>
                                        </p:attrNameLst>
                                      </p:cBhvr>
                                      <p:tavLst>
                                        <p:tav tm="0">
                                          <p:val>
                                            <p:fltVal val="0"/>
                                          </p:val>
                                        </p:tav>
                                        <p:tav tm="100000">
                                          <p:val>
                                            <p:strVal val="#ppt_h"/>
                                          </p:val>
                                        </p:tav>
                                      </p:tavLst>
                                    </p:anim>
                                    <p:animEffect transition="in" filter="fade">
                                      <p:cBhvr>
                                        <p:cTn id="16" dur="225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1026" name="Picture 2" descr="http://tub.tubgit.com/reimg/resize-img.php?src=http://photos.up-wallpaper.com/images246/lr3x1aj2b3n.jpg&amp;h=450&amp;w=728">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0839" y="4237839"/>
            <a:ext cx="2174883" cy="1342470"/>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8271" y="738314"/>
            <a:ext cx="1377697" cy="18064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9" name="TextBox 28"/>
          <p:cNvSpPr txBox="1"/>
          <p:nvPr/>
        </p:nvSpPr>
        <p:spPr>
          <a:xfrm>
            <a:off x="7027967" y="1216451"/>
            <a:ext cx="450304" cy="1477328"/>
          </a:xfrm>
          <a:prstGeom prst="rect">
            <a:avLst/>
          </a:prstGeom>
          <a:solidFill>
            <a:srgbClr val="FFFF00"/>
          </a:solidFill>
        </p:spPr>
        <p:txBody>
          <a:bodyPr wrap="square" rtlCol="0">
            <a:spAutoFit/>
          </a:bodyPr>
          <a:lstStyle/>
          <a:p>
            <a:r>
              <a:rPr lang="ko-KR" altLang="en-US" smtClean="0"/>
              <a:t>천사의성공</a:t>
            </a:r>
            <a:endParaRPr lang="ko-KR" altLang="en-US" dirty="0"/>
          </a:p>
        </p:txBody>
      </p:sp>
      <p:sp>
        <p:nvSpPr>
          <p:cNvPr id="33" name="TextBox 32"/>
          <p:cNvSpPr txBox="1"/>
          <p:nvPr/>
        </p:nvSpPr>
        <p:spPr>
          <a:xfrm>
            <a:off x="2599891" y="4086675"/>
            <a:ext cx="450304" cy="1477328"/>
          </a:xfrm>
          <a:prstGeom prst="rect">
            <a:avLst/>
          </a:prstGeom>
          <a:solidFill>
            <a:schemeClr val="tx1"/>
          </a:solidFill>
        </p:spPr>
        <p:txBody>
          <a:bodyPr wrap="square" rtlCol="0">
            <a:spAutoFit/>
          </a:bodyPr>
          <a:lstStyle/>
          <a:p>
            <a:r>
              <a:rPr lang="ko-KR" altLang="en-US" dirty="0" err="1" smtClean="0">
                <a:solidFill>
                  <a:schemeClr val="bg1"/>
                </a:solidFill>
              </a:rPr>
              <a:t>악마의성공</a:t>
            </a:r>
            <a:endParaRPr lang="ko-KR" altLang="en-US" dirty="0">
              <a:solidFill>
                <a:schemeClr val="bg1"/>
              </a:solidFill>
            </a:endParaRPr>
          </a:p>
        </p:txBody>
      </p:sp>
      <p:sp>
        <p:nvSpPr>
          <p:cNvPr id="30" name="TextBox 29"/>
          <p:cNvSpPr txBox="1"/>
          <p:nvPr/>
        </p:nvSpPr>
        <p:spPr>
          <a:xfrm>
            <a:off x="4572000" y="306060"/>
            <a:ext cx="993857" cy="1938992"/>
          </a:xfrm>
          <a:prstGeom prst="rect">
            <a:avLst/>
          </a:prstGeom>
          <a:solidFill>
            <a:schemeClr val="accent5"/>
          </a:solidFill>
        </p:spPr>
        <p:txBody>
          <a:bodyPr wrap="square" rtlCol="0">
            <a:spAutoFit/>
          </a:bodyPr>
          <a:lstStyle/>
          <a:p>
            <a:r>
              <a:rPr lang="ko-KR" altLang="en-US" sz="6000" dirty="0" smtClean="0">
                <a:solidFill>
                  <a:schemeClr val="bg1"/>
                </a:solidFill>
                <a:latin typeface="HY견명조" panose="02030600000101010101" pitchFamily="18" charset="-127"/>
                <a:ea typeface="HY견명조" panose="02030600000101010101" pitchFamily="18" charset="-127"/>
              </a:rPr>
              <a:t>場力</a:t>
            </a:r>
            <a:endParaRPr lang="ko-KR" altLang="en-US" sz="6000" dirty="0">
              <a:solidFill>
                <a:schemeClr val="bg1"/>
              </a:solidFill>
              <a:latin typeface="HY견명조" panose="02030600000101010101" pitchFamily="18" charset="-127"/>
              <a:ea typeface="HY견명조" panose="02030600000101010101" pitchFamily="18" charset="-127"/>
            </a:endParaRPr>
          </a:p>
        </p:txBody>
      </p:sp>
      <p:grpSp>
        <p:nvGrpSpPr>
          <p:cNvPr id="32" name="그룹 31"/>
          <p:cNvGrpSpPr/>
          <p:nvPr/>
        </p:nvGrpSpPr>
        <p:grpSpPr>
          <a:xfrm>
            <a:off x="400839" y="325198"/>
            <a:ext cx="3871700" cy="3881331"/>
            <a:chOff x="400839" y="325198"/>
            <a:chExt cx="3871700" cy="3881331"/>
          </a:xfrm>
        </p:grpSpPr>
        <p:grpSp>
          <p:nvGrpSpPr>
            <p:cNvPr id="13" name="그룹 12"/>
            <p:cNvGrpSpPr/>
            <p:nvPr/>
          </p:nvGrpSpPr>
          <p:grpSpPr>
            <a:xfrm>
              <a:off x="400839" y="325198"/>
              <a:ext cx="3871700" cy="3881331"/>
              <a:chOff x="196243" y="152080"/>
              <a:chExt cx="4023089" cy="3881331"/>
            </a:xfrm>
          </p:grpSpPr>
          <p:pic>
            <p:nvPicPr>
              <p:cNvPr id="26" name="Picture 2" descr="Image result for 암흑이미지"/>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243" y="152080"/>
                <a:ext cx="4023089" cy="3881331"/>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그룹 13"/>
              <p:cNvGrpSpPr/>
              <p:nvPr/>
            </p:nvGrpSpPr>
            <p:grpSpPr>
              <a:xfrm>
                <a:off x="566044" y="638775"/>
                <a:ext cx="3380061" cy="3061388"/>
                <a:chOff x="1979712" y="980728"/>
                <a:chExt cx="5184576" cy="4978125"/>
              </a:xfrm>
            </p:grpSpPr>
            <p:sp>
              <p:nvSpPr>
                <p:cNvPr id="2" name="타원 1"/>
                <p:cNvSpPr/>
                <p:nvPr/>
              </p:nvSpPr>
              <p:spPr>
                <a:xfrm>
                  <a:off x="4067944" y="3102432"/>
                  <a:ext cx="1008112" cy="1016913"/>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타원 2"/>
                <p:cNvSpPr/>
                <p:nvPr/>
              </p:nvSpPr>
              <p:spPr>
                <a:xfrm>
                  <a:off x="3813448" y="2865159"/>
                  <a:ext cx="1517104" cy="150723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타원 3"/>
                <p:cNvSpPr/>
                <p:nvPr/>
              </p:nvSpPr>
              <p:spPr>
                <a:xfrm>
                  <a:off x="3322712" y="2347075"/>
                  <a:ext cx="2520280" cy="2482516"/>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타원 4"/>
                <p:cNvSpPr/>
                <p:nvPr/>
              </p:nvSpPr>
              <p:spPr>
                <a:xfrm>
                  <a:off x="1979712" y="980728"/>
                  <a:ext cx="5184576" cy="4978125"/>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타원 5"/>
                <p:cNvSpPr/>
                <p:nvPr/>
              </p:nvSpPr>
              <p:spPr>
                <a:xfrm>
                  <a:off x="2807804" y="1840442"/>
                  <a:ext cx="3550096" cy="34578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타원 6"/>
                <p:cNvSpPr/>
                <p:nvPr/>
              </p:nvSpPr>
              <p:spPr>
                <a:xfrm>
                  <a:off x="2530624" y="1556020"/>
                  <a:ext cx="4104456" cy="3945633"/>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타원 7"/>
                <p:cNvSpPr/>
                <p:nvPr/>
              </p:nvSpPr>
              <p:spPr>
                <a:xfrm>
                  <a:off x="2242592" y="1269532"/>
                  <a:ext cx="4680520" cy="4464496"/>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 name="타원 8"/>
                <p:cNvSpPr/>
                <p:nvPr/>
              </p:nvSpPr>
              <p:spPr>
                <a:xfrm>
                  <a:off x="4319972" y="3351913"/>
                  <a:ext cx="504056" cy="47284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타원 9"/>
                <p:cNvSpPr/>
                <p:nvPr/>
              </p:nvSpPr>
              <p:spPr>
                <a:xfrm>
                  <a:off x="3064096" y="2097915"/>
                  <a:ext cx="3049488" cy="299684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타원 10"/>
                <p:cNvSpPr/>
                <p:nvPr/>
              </p:nvSpPr>
              <p:spPr>
                <a:xfrm>
                  <a:off x="3563888" y="2595764"/>
                  <a:ext cx="2016224" cy="200635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12" name="포인트가 5개인 별 11"/>
            <p:cNvSpPr/>
            <p:nvPr/>
          </p:nvSpPr>
          <p:spPr>
            <a:xfrm>
              <a:off x="2365906" y="2395182"/>
              <a:ext cx="45719" cy="45719"/>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35" name="그룹 34"/>
          <p:cNvGrpSpPr/>
          <p:nvPr/>
        </p:nvGrpSpPr>
        <p:grpSpPr>
          <a:xfrm>
            <a:off x="4572000" y="2544784"/>
            <a:ext cx="4283968" cy="3945764"/>
            <a:chOff x="4572000" y="2544784"/>
            <a:chExt cx="4283968" cy="3945764"/>
          </a:xfrm>
        </p:grpSpPr>
        <p:grpSp>
          <p:nvGrpSpPr>
            <p:cNvPr id="28" name="그룹 27"/>
            <p:cNvGrpSpPr/>
            <p:nvPr/>
          </p:nvGrpSpPr>
          <p:grpSpPr>
            <a:xfrm>
              <a:off x="4572000" y="2544784"/>
              <a:ext cx="4283968" cy="3945764"/>
              <a:chOff x="4860032" y="2912236"/>
              <a:chExt cx="4283968" cy="3945764"/>
            </a:xfrm>
          </p:grpSpPr>
          <p:pic>
            <p:nvPicPr>
              <p:cNvPr id="27" name="Picture 6" descr="http://www.ilbe.com/files/attach/new/20130101/377678/504908432/584819744/298ed9a362854917e888b5d1bf92646f.jpg">
                <a:hlinkClick r:id="rId6"/>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r="8700"/>
              <a:stretch/>
            </p:blipFill>
            <p:spPr bwMode="auto">
              <a:xfrm>
                <a:off x="4860032" y="2912236"/>
                <a:ext cx="4283968" cy="3945764"/>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그룹 14"/>
              <p:cNvGrpSpPr/>
              <p:nvPr/>
            </p:nvGrpSpPr>
            <p:grpSpPr>
              <a:xfrm>
                <a:off x="5312372" y="3346377"/>
                <a:ext cx="3380061" cy="3061388"/>
                <a:chOff x="1979712" y="980728"/>
                <a:chExt cx="5184576" cy="4978125"/>
              </a:xfrm>
            </p:grpSpPr>
            <p:sp>
              <p:nvSpPr>
                <p:cNvPr id="16" name="타원 15"/>
                <p:cNvSpPr/>
                <p:nvPr/>
              </p:nvSpPr>
              <p:spPr>
                <a:xfrm>
                  <a:off x="4067944" y="3102432"/>
                  <a:ext cx="1008112" cy="1016913"/>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3813448" y="2865159"/>
                  <a:ext cx="1517104" cy="150723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8" name="타원 17"/>
                <p:cNvSpPr/>
                <p:nvPr/>
              </p:nvSpPr>
              <p:spPr>
                <a:xfrm>
                  <a:off x="3322712" y="2347075"/>
                  <a:ext cx="2520280" cy="2482516"/>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타원 18"/>
                <p:cNvSpPr/>
                <p:nvPr/>
              </p:nvSpPr>
              <p:spPr>
                <a:xfrm>
                  <a:off x="1979712" y="980728"/>
                  <a:ext cx="5184576" cy="4978125"/>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타원 19"/>
                <p:cNvSpPr/>
                <p:nvPr/>
              </p:nvSpPr>
              <p:spPr>
                <a:xfrm>
                  <a:off x="2807804" y="1840442"/>
                  <a:ext cx="3550096" cy="345780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 name="타원 20"/>
                <p:cNvSpPr/>
                <p:nvPr/>
              </p:nvSpPr>
              <p:spPr>
                <a:xfrm>
                  <a:off x="2530624" y="1556020"/>
                  <a:ext cx="4104456" cy="3945633"/>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타원 21"/>
                <p:cNvSpPr/>
                <p:nvPr/>
              </p:nvSpPr>
              <p:spPr>
                <a:xfrm>
                  <a:off x="2242592" y="1269532"/>
                  <a:ext cx="4680520" cy="4464496"/>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타원 22"/>
                <p:cNvSpPr/>
                <p:nvPr/>
              </p:nvSpPr>
              <p:spPr>
                <a:xfrm>
                  <a:off x="4319972" y="3351913"/>
                  <a:ext cx="504056" cy="472840"/>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타원 23"/>
                <p:cNvSpPr/>
                <p:nvPr/>
              </p:nvSpPr>
              <p:spPr>
                <a:xfrm>
                  <a:off x="3064096" y="2097915"/>
                  <a:ext cx="3049488" cy="299684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5" name="타원 24"/>
                <p:cNvSpPr/>
                <p:nvPr/>
              </p:nvSpPr>
              <p:spPr>
                <a:xfrm>
                  <a:off x="3563888" y="2595764"/>
                  <a:ext cx="2016224" cy="2006352"/>
                </a:xfrm>
                <a:prstGeom prst="ellipse">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34" name="포인트가 5개인 별 33"/>
            <p:cNvSpPr/>
            <p:nvPr/>
          </p:nvSpPr>
          <p:spPr>
            <a:xfrm>
              <a:off x="6695567" y="4562214"/>
              <a:ext cx="45719" cy="45719"/>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Tree>
    <p:extLst>
      <p:ext uri="{BB962C8B-B14F-4D97-AF65-F5344CB8AC3E}">
        <p14:creationId xmlns:p14="http://schemas.microsoft.com/office/powerpoint/2010/main" val="1195222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down)">
                                      <p:cBhvr>
                                        <p:cTn id="7" dur="580">
                                          <p:stCondLst>
                                            <p:cond delay="0"/>
                                          </p:stCondLst>
                                        </p:cTn>
                                        <p:tgtEl>
                                          <p:spTgt spid="30"/>
                                        </p:tgtEl>
                                      </p:cBhvr>
                                    </p:animEffect>
                                    <p:anim calcmode="lin" valueType="num">
                                      <p:cBhvr>
                                        <p:cTn id="8"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13" dur="26">
                                          <p:stCondLst>
                                            <p:cond delay="650"/>
                                          </p:stCondLst>
                                        </p:cTn>
                                        <p:tgtEl>
                                          <p:spTgt spid="30"/>
                                        </p:tgtEl>
                                      </p:cBhvr>
                                      <p:to x="100000" y="60000"/>
                                    </p:animScale>
                                    <p:animScale>
                                      <p:cBhvr>
                                        <p:cTn id="14" dur="166" decel="50000">
                                          <p:stCondLst>
                                            <p:cond delay="676"/>
                                          </p:stCondLst>
                                        </p:cTn>
                                        <p:tgtEl>
                                          <p:spTgt spid="30"/>
                                        </p:tgtEl>
                                      </p:cBhvr>
                                      <p:to x="100000" y="100000"/>
                                    </p:animScale>
                                    <p:animScale>
                                      <p:cBhvr>
                                        <p:cTn id="15" dur="26">
                                          <p:stCondLst>
                                            <p:cond delay="1312"/>
                                          </p:stCondLst>
                                        </p:cTn>
                                        <p:tgtEl>
                                          <p:spTgt spid="30"/>
                                        </p:tgtEl>
                                      </p:cBhvr>
                                      <p:to x="100000" y="80000"/>
                                    </p:animScale>
                                    <p:animScale>
                                      <p:cBhvr>
                                        <p:cTn id="16" dur="166" decel="50000">
                                          <p:stCondLst>
                                            <p:cond delay="1338"/>
                                          </p:stCondLst>
                                        </p:cTn>
                                        <p:tgtEl>
                                          <p:spTgt spid="30"/>
                                        </p:tgtEl>
                                      </p:cBhvr>
                                      <p:to x="100000" y="100000"/>
                                    </p:animScale>
                                    <p:animScale>
                                      <p:cBhvr>
                                        <p:cTn id="17" dur="26">
                                          <p:stCondLst>
                                            <p:cond delay="1642"/>
                                          </p:stCondLst>
                                        </p:cTn>
                                        <p:tgtEl>
                                          <p:spTgt spid="30"/>
                                        </p:tgtEl>
                                      </p:cBhvr>
                                      <p:to x="100000" y="90000"/>
                                    </p:animScale>
                                    <p:animScale>
                                      <p:cBhvr>
                                        <p:cTn id="18" dur="166" decel="50000">
                                          <p:stCondLst>
                                            <p:cond delay="1668"/>
                                          </p:stCondLst>
                                        </p:cTn>
                                        <p:tgtEl>
                                          <p:spTgt spid="30"/>
                                        </p:tgtEl>
                                      </p:cBhvr>
                                      <p:to x="100000" y="100000"/>
                                    </p:animScale>
                                    <p:animScale>
                                      <p:cBhvr>
                                        <p:cTn id="19" dur="26">
                                          <p:stCondLst>
                                            <p:cond delay="1808"/>
                                          </p:stCondLst>
                                        </p:cTn>
                                        <p:tgtEl>
                                          <p:spTgt spid="30"/>
                                        </p:tgtEl>
                                      </p:cBhvr>
                                      <p:to x="100000" y="95000"/>
                                    </p:animScale>
                                    <p:animScale>
                                      <p:cBhvr>
                                        <p:cTn id="20" dur="166" decel="50000">
                                          <p:stCondLst>
                                            <p:cond delay="1834"/>
                                          </p:stCondLst>
                                        </p:cTn>
                                        <p:tgtEl>
                                          <p:spTgt spid="3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1026"/>
                                        </p:tgtEl>
                                        <p:attrNameLst>
                                          <p:attrName>style.visibility</p:attrName>
                                        </p:attrNameLst>
                                      </p:cBhvr>
                                      <p:to>
                                        <p:strVal val="visible"/>
                                      </p:to>
                                    </p:set>
                                    <p:anim calcmode="lin" valueType="num">
                                      <p:cBhvr>
                                        <p:cTn id="25" dur="500" fill="hold"/>
                                        <p:tgtEl>
                                          <p:spTgt spid="1026"/>
                                        </p:tgtEl>
                                        <p:attrNameLst>
                                          <p:attrName>ppt_w</p:attrName>
                                        </p:attrNameLst>
                                      </p:cBhvr>
                                      <p:tavLst>
                                        <p:tav tm="0">
                                          <p:val>
                                            <p:fltVal val="0"/>
                                          </p:val>
                                        </p:tav>
                                        <p:tav tm="100000">
                                          <p:val>
                                            <p:strVal val="#ppt_w"/>
                                          </p:val>
                                        </p:tav>
                                      </p:tavLst>
                                    </p:anim>
                                    <p:anim calcmode="lin" valueType="num">
                                      <p:cBhvr>
                                        <p:cTn id="26" dur="500" fill="hold"/>
                                        <p:tgtEl>
                                          <p:spTgt spid="1026"/>
                                        </p:tgtEl>
                                        <p:attrNameLst>
                                          <p:attrName>ppt_h</p:attrName>
                                        </p:attrNameLst>
                                      </p:cBhvr>
                                      <p:tavLst>
                                        <p:tav tm="0">
                                          <p:val>
                                            <p:fltVal val="0"/>
                                          </p:val>
                                        </p:tav>
                                        <p:tav tm="100000">
                                          <p:val>
                                            <p:strVal val="#ppt_h"/>
                                          </p:val>
                                        </p:tav>
                                      </p:tavLst>
                                    </p:anim>
                                    <p:animEffect transition="in" filter="fade">
                                      <p:cBhvr>
                                        <p:cTn id="27" dur="500"/>
                                        <p:tgtEl>
                                          <p:spTgt spid="1026"/>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p:cTn id="32" dur="500" fill="hold"/>
                                        <p:tgtEl>
                                          <p:spTgt spid="33"/>
                                        </p:tgtEl>
                                        <p:attrNameLst>
                                          <p:attrName>ppt_w</p:attrName>
                                        </p:attrNameLst>
                                      </p:cBhvr>
                                      <p:tavLst>
                                        <p:tav tm="0">
                                          <p:val>
                                            <p:fltVal val="0"/>
                                          </p:val>
                                        </p:tav>
                                        <p:tav tm="100000">
                                          <p:val>
                                            <p:strVal val="#ppt_w"/>
                                          </p:val>
                                        </p:tav>
                                      </p:tavLst>
                                    </p:anim>
                                    <p:anim calcmode="lin" valueType="num">
                                      <p:cBhvr>
                                        <p:cTn id="33" dur="500" fill="hold"/>
                                        <p:tgtEl>
                                          <p:spTgt spid="33"/>
                                        </p:tgtEl>
                                        <p:attrNameLst>
                                          <p:attrName>ppt_h</p:attrName>
                                        </p:attrNameLst>
                                      </p:cBhvr>
                                      <p:tavLst>
                                        <p:tav tm="0">
                                          <p:val>
                                            <p:fltVal val="0"/>
                                          </p:val>
                                        </p:tav>
                                        <p:tav tm="100000">
                                          <p:val>
                                            <p:strVal val="#ppt_h"/>
                                          </p:val>
                                        </p:tav>
                                      </p:tavLst>
                                    </p:anim>
                                    <p:animEffect transition="in" filter="fade">
                                      <p:cBhvr>
                                        <p:cTn id="34" dur="500"/>
                                        <p:tgtEl>
                                          <p:spTgt spid="33"/>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2"/>
                                        </p:tgtEl>
                                        <p:attrNameLst>
                                          <p:attrName>style.visibility</p:attrName>
                                        </p:attrNameLst>
                                      </p:cBhvr>
                                      <p:to>
                                        <p:strVal val="visible"/>
                                      </p:to>
                                    </p:set>
                                    <p:anim calcmode="lin" valueType="num">
                                      <p:cBhvr>
                                        <p:cTn id="39" dur="500" fill="hold"/>
                                        <p:tgtEl>
                                          <p:spTgt spid="32"/>
                                        </p:tgtEl>
                                        <p:attrNameLst>
                                          <p:attrName>ppt_w</p:attrName>
                                        </p:attrNameLst>
                                      </p:cBhvr>
                                      <p:tavLst>
                                        <p:tav tm="0">
                                          <p:val>
                                            <p:fltVal val="0"/>
                                          </p:val>
                                        </p:tav>
                                        <p:tav tm="100000">
                                          <p:val>
                                            <p:strVal val="#ppt_w"/>
                                          </p:val>
                                        </p:tav>
                                      </p:tavLst>
                                    </p:anim>
                                    <p:anim calcmode="lin" valueType="num">
                                      <p:cBhvr>
                                        <p:cTn id="40" dur="500" fill="hold"/>
                                        <p:tgtEl>
                                          <p:spTgt spid="32"/>
                                        </p:tgtEl>
                                        <p:attrNameLst>
                                          <p:attrName>ppt_h</p:attrName>
                                        </p:attrNameLst>
                                      </p:cBhvr>
                                      <p:tavLst>
                                        <p:tav tm="0">
                                          <p:val>
                                            <p:fltVal val="0"/>
                                          </p:val>
                                        </p:tav>
                                        <p:tav tm="100000">
                                          <p:val>
                                            <p:strVal val="#ppt_h"/>
                                          </p:val>
                                        </p:tav>
                                      </p:tavLst>
                                    </p:anim>
                                    <p:animEffect transition="in" filter="fade">
                                      <p:cBhvr>
                                        <p:cTn id="41" dur="500"/>
                                        <p:tgtEl>
                                          <p:spTgt spid="32"/>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nodeType="clickEffect">
                                  <p:stCondLst>
                                    <p:cond delay="0"/>
                                  </p:stCondLst>
                                  <p:childTnLst>
                                    <p:set>
                                      <p:cBhvr>
                                        <p:cTn id="45" dur="1" fill="hold">
                                          <p:stCondLst>
                                            <p:cond delay="0"/>
                                          </p:stCondLst>
                                        </p:cTn>
                                        <p:tgtEl>
                                          <p:spTgt spid="31"/>
                                        </p:tgtEl>
                                        <p:attrNameLst>
                                          <p:attrName>style.visibility</p:attrName>
                                        </p:attrNameLst>
                                      </p:cBhvr>
                                      <p:to>
                                        <p:strVal val="visible"/>
                                      </p:to>
                                    </p:set>
                                    <p:anim calcmode="lin" valueType="num">
                                      <p:cBhvr>
                                        <p:cTn id="46" dur="500" fill="hold"/>
                                        <p:tgtEl>
                                          <p:spTgt spid="31"/>
                                        </p:tgtEl>
                                        <p:attrNameLst>
                                          <p:attrName>ppt_w</p:attrName>
                                        </p:attrNameLst>
                                      </p:cBhvr>
                                      <p:tavLst>
                                        <p:tav tm="0">
                                          <p:val>
                                            <p:fltVal val="0"/>
                                          </p:val>
                                        </p:tav>
                                        <p:tav tm="100000">
                                          <p:val>
                                            <p:strVal val="#ppt_w"/>
                                          </p:val>
                                        </p:tav>
                                      </p:tavLst>
                                    </p:anim>
                                    <p:anim calcmode="lin" valueType="num">
                                      <p:cBhvr>
                                        <p:cTn id="47" dur="500" fill="hold"/>
                                        <p:tgtEl>
                                          <p:spTgt spid="31"/>
                                        </p:tgtEl>
                                        <p:attrNameLst>
                                          <p:attrName>ppt_h</p:attrName>
                                        </p:attrNameLst>
                                      </p:cBhvr>
                                      <p:tavLst>
                                        <p:tav tm="0">
                                          <p:val>
                                            <p:fltVal val="0"/>
                                          </p:val>
                                        </p:tav>
                                        <p:tav tm="100000">
                                          <p:val>
                                            <p:strVal val="#ppt_h"/>
                                          </p:val>
                                        </p:tav>
                                      </p:tavLst>
                                    </p:anim>
                                    <p:animEffect transition="in" filter="fade">
                                      <p:cBhvr>
                                        <p:cTn id="48" dur="500"/>
                                        <p:tgtEl>
                                          <p:spTgt spid="31"/>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29"/>
                                        </p:tgtEl>
                                        <p:attrNameLst>
                                          <p:attrName>style.visibility</p:attrName>
                                        </p:attrNameLst>
                                      </p:cBhvr>
                                      <p:to>
                                        <p:strVal val="visible"/>
                                      </p:to>
                                    </p:set>
                                    <p:anim calcmode="lin" valueType="num">
                                      <p:cBhvr>
                                        <p:cTn id="53" dur="500" fill="hold"/>
                                        <p:tgtEl>
                                          <p:spTgt spid="29"/>
                                        </p:tgtEl>
                                        <p:attrNameLst>
                                          <p:attrName>ppt_w</p:attrName>
                                        </p:attrNameLst>
                                      </p:cBhvr>
                                      <p:tavLst>
                                        <p:tav tm="0">
                                          <p:val>
                                            <p:fltVal val="0"/>
                                          </p:val>
                                        </p:tav>
                                        <p:tav tm="100000">
                                          <p:val>
                                            <p:strVal val="#ppt_w"/>
                                          </p:val>
                                        </p:tav>
                                      </p:tavLst>
                                    </p:anim>
                                    <p:anim calcmode="lin" valueType="num">
                                      <p:cBhvr>
                                        <p:cTn id="54" dur="500" fill="hold"/>
                                        <p:tgtEl>
                                          <p:spTgt spid="29"/>
                                        </p:tgtEl>
                                        <p:attrNameLst>
                                          <p:attrName>ppt_h</p:attrName>
                                        </p:attrNameLst>
                                      </p:cBhvr>
                                      <p:tavLst>
                                        <p:tav tm="0">
                                          <p:val>
                                            <p:fltVal val="0"/>
                                          </p:val>
                                        </p:tav>
                                        <p:tav tm="100000">
                                          <p:val>
                                            <p:strVal val="#ppt_h"/>
                                          </p:val>
                                        </p:tav>
                                      </p:tavLst>
                                    </p:anim>
                                    <p:animEffect transition="in" filter="fade">
                                      <p:cBhvr>
                                        <p:cTn id="55" dur="500"/>
                                        <p:tgtEl>
                                          <p:spTgt spid="29"/>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nodeType="clickEffect">
                                  <p:stCondLst>
                                    <p:cond delay="0"/>
                                  </p:stCondLst>
                                  <p:childTnLst>
                                    <p:set>
                                      <p:cBhvr>
                                        <p:cTn id="59" dur="1" fill="hold">
                                          <p:stCondLst>
                                            <p:cond delay="0"/>
                                          </p:stCondLst>
                                        </p:cTn>
                                        <p:tgtEl>
                                          <p:spTgt spid="35"/>
                                        </p:tgtEl>
                                        <p:attrNameLst>
                                          <p:attrName>style.visibility</p:attrName>
                                        </p:attrNameLst>
                                      </p:cBhvr>
                                      <p:to>
                                        <p:strVal val="visible"/>
                                      </p:to>
                                    </p:set>
                                    <p:anim calcmode="lin" valueType="num">
                                      <p:cBhvr>
                                        <p:cTn id="60" dur="500" fill="hold"/>
                                        <p:tgtEl>
                                          <p:spTgt spid="35"/>
                                        </p:tgtEl>
                                        <p:attrNameLst>
                                          <p:attrName>ppt_w</p:attrName>
                                        </p:attrNameLst>
                                      </p:cBhvr>
                                      <p:tavLst>
                                        <p:tav tm="0">
                                          <p:val>
                                            <p:fltVal val="0"/>
                                          </p:val>
                                        </p:tav>
                                        <p:tav tm="100000">
                                          <p:val>
                                            <p:strVal val="#ppt_w"/>
                                          </p:val>
                                        </p:tav>
                                      </p:tavLst>
                                    </p:anim>
                                    <p:anim calcmode="lin" valueType="num">
                                      <p:cBhvr>
                                        <p:cTn id="61" dur="500" fill="hold"/>
                                        <p:tgtEl>
                                          <p:spTgt spid="35"/>
                                        </p:tgtEl>
                                        <p:attrNameLst>
                                          <p:attrName>ppt_h</p:attrName>
                                        </p:attrNameLst>
                                      </p:cBhvr>
                                      <p:tavLst>
                                        <p:tav tm="0">
                                          <p:val>
                                            <p:fltVal val="0"/>
                                          </p:val>
                                        </p:tav>
                                        <p:tav tm="100000">
                                          <p:val>
                                            <p:strVal val="#ppt_h"/>
                                          </p:val>
                                        </p:tav>
                                      </p:tavLst>
                                    </p:anim>
                                    <p:animEffect transition="in" filter="fade">
                                      <p:cBhvr>
                                        <p:cTn id="6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3"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타원 3"/>
          <p:cNvSpPr/>
          <p:nvPr/>
        </p:nvSpPr>
        <p:spPr>
          <a:xfrm>
            <a:off x="3779832" y="4185344"/>
            <a:ext cx="1620000" cy="16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타원 4"/>
          <p:cNvSpPr/>
          <p:nvPr/>
        </p:nvSpPr>
        <p:spPr>
          <a:xfrm>
            <a:off x="3419832" y="3825344"/>
            <a:ext cx="2340000" cy="2340000"/>
          </a:xfrm>
          <a:prstGeom prst="ellipse">
            <a:avLst/>
          </a:prstGeom>
          <a:no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타원 5"/>
          <p:cNvSpPr/>
          <p:nvPr/>
        </p:nvSpPr>
        <p:spPr>
          <a:xfrm>
            <a:off x="3059832" y="3465344"/>
            <a:ext cx="3060000" cy="30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TextBox 6"/>
          <p:cNvSpPr txBox="1"/>
          <p:nvPr/>
        </p:nvSpPr>
        <p:spPr>
          <a:xfrm>
            <a:off x="4235131" y="4810678"/>
            <a:ext cx="714531" cy="369332"/>
          </a:xfrm>
          <a:prstGeom prst="rect">
            <a:avLst/>
          </a:prstGeom>
          <a:noFill/>
        </p:spPr>
        <p:txBody>
          <a:bodyPr wrap="square" rtlCol="0">
            <a:spAutoFit/>
          </a:bodyPr>
          <a:lstStyle/>
          <a:p>
            <a:r>
              <a:rPr lang="en-US" altLang="ko-KR" dirty="0" smtClean="0"/>
              <a:t>90%</a:t>
            </a:r>
            <a:endParaRPr lang="ko-KR" altLang="en-US" dirty="0"/>
          </a:p>
        </p:txBody>
      </p:sp>
      <p:cxnSp>
        <p:nvCxnSpPr>
          <p:cNvPr id="14" name="직선 연결선 13"/>
          <p:cNvCxnSpPr>
            <a:stCxn id="5" idx="0"/>
            <a:endCxn id="4" idx="0"/>
          </p:cNvCxnSpPr>
          <p:nvPr/>
        </p:nvCxnSpPr>
        <p:spPr>
          <a:xfrm>
            <a:off x="4589832" y="3825344"/>
            <a:ext cx="0" cy="360000"/>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15" name="직선 연결선 14"/>
          <p:cNvCxnSpPr/>
          <p:nvPr/>
        </p:nvCxnSpPr>
        <p:spPr>
          <a:xfrm flipV="1">
            <a:off x="3563888" y="5392794"/>
            <a:ext cx="308053" cy="160703"/>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1" name="직선 연결선 20"/>
          <p:cNvCxnSpPr/>
          <p:nvPr/>
        </p:nvCxnSpPr>
        <p:spPr>
          <a:xfrm flipH="1" flipV="1">
            <a:off x="5292080" y="5374446"/>
            <a:ext cx="288032" cy="179050"/>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4031860" y="4473376"/>
            <a:ext cx="1152128" cy="369332"/>
          </a:xfrm>
          <a:prstGeom prst="rect">
            <a:avLst/>
          </a:prstGeom>
          <a:noFill/>
        </p:spPr>
        <p:txBody>
          <a:bodyPr wrap="square" rtlCol="0">
            <a:spAutoFit/>
          </a:bodyPr>
          <a:lstStyle/>
          <a:p>
            <a:r>
              <a:rPr lang="ko-KR" altLang="en-US" b="1" dirty="0" err="1" smtClean="0"/>
              <a:t>卽幸卽脫</a:t>
            </a:r>
            <a:endParaRPr lang="ko-KR" altLang="en-US" b="1" dirty="0"/>
          </a:p>
        </p:txBody>
      </p:sp>
      <p:sp>
        <p:nvSpPr>
          <p:cNvPr id="35" name="TextBox 34"/>
          <p:cNvSpPr txBox="1"/>
          <p:nvPr/>
        </p:nvSpPr>
        <p:spPr>
          <a:xfrm>
            <a:off x="4247884" y="5122784"/>
            <a:ext cx="720080" cy="369332"/>
          </a:xfrm>
          <a:prstGeom prst="rect">
            <a:avLst/>
          </a:prstGeom>
          <a:noFill/>
        </p:spPr>
        <p:txBody>
          <a:bodyPr wrap="square" rtlCol="0">
            <a:spAutoFit/>
          </a:bodyPr>
          <a:lstStyle/>
          <a:p>
            <a:r>
              <a:rPr lang="ko-KR" altLang="en-US" b="1" dirty="0" err="1" smtClean="0"/>
              <a:t>慧門</a:t>
            </a:r>
            <a:endParaRPr lang="ko-KR" altLang="en-US" b="1" dirty="0"/>
          </a:p>
        </p:txBody>
      </p:sp>
      <p:sp>
        <p:nvSpPr>
          <p:cNvPr id="36" name="TextBox 35"/>
          <p:cNvSpPr txBox="1"/>
          <p:nvPr/>
        </p:nvSpPr>
        <p:spPr>
          <a:xfrm>
            <a:off x="4319672" y="5852561"/>
            <a:ext cx="828392" cy="276999"/>
          </a:xfrm>
          <a:prstGeom prst="rect">
            <a:avLst/>
          </a:prstGeom>
          <a:noFill/>
        </p:spPr>
        <p:txBody>
          <a:bodyPr wrap="square" rtlCol="0">
            <a:spAutoFit/>
          </a:bodyPr>
          <a:lstStyle/>
          <a:p>
            <a:r>
              <a:rPr lang="ko-KR" altLang="en-US" sz="1200" b="1" dirty="0"/>
              <a:t>信門</a:t>
            </a:r>
            <a:endParaRPr lang="ko-KR" altLang="en-US" sz="1200" dirty="0"/>
          </a:p>
        </p:txBody>
      </p:sp>
      <p:sp>
        <p:nvSpPr>
          <p:cNvPr id="37" name="TextBox 36"/>
          <p:cNvSpPr txBox="1"/>
          <p:nvPr/>
        </p:nvSpPr>
        <p:spPr>
          <a:xfrm>
            <a:off x="3455796" y="4381043"/>
            <a:ext cx="648072" cy="276999"/>
          </a:xfrm>
          <a:prstGeom prst="rect">
            <a:avLst/>
          </a:prstGeom>
          <a:noFill/>
        </p:spPr>
        <p:txBody>
          <a:bodyPr wrap="square" rtlCol="0">
            <a:spAutoFit/>
          </a:bodyPr>
          <a:lstStyle/>
          <a:p>
            <a:r>
              <a:rPr lang="ko-KR" altLang="en-US" sz="1200" b="1" dirty="0" err="1"/>
              <a:t>戒門</a:t>
            </a:r>
            <a:endParaRPr lang="ko-KR" altLang="en-US" sz="1200" dirty="0"/>
          </a:p>
        </p:txBody>
      </p:sp>
      <p:sp>
        <p:nvSpPr>
          <p:cNvPr id="38" name="TextBox 37"/>
          <p:cNvSpPr txBox="1"/>
          <p:nvPr/>
        </p:nvSpPr>
        <p:spPr>
          <a:xfrm>
            <a:off x="5211446" y="4384177"/>
            <a:ext cx="648072" cy="276999"/>
          </a:xfrm>
          <a:prstGeom prst="rect">
            <a:avLst/>
          </a:prstGeom>
          <a:noFill/>
        </p:spPr>
        <p:txBody>
          <a:bodyPr wrap="square" rtlCol="0">
            <a:spAutoFit/>
          </a:bodyPr>
          <a:lstStyle/>
          <a:p>
            <a:r>
              <a:rPr lang="ko-KR" altLang="en-US" sz="1200" b="1" dirty="0" smtClean="0"/>
              <a:t>定門</a:t>
            </a:r>
            <a:endParaRPr lang="ko-KR" altLang="en-US" sz="1200" dirty="0"/>
          </a:p>
        </p:txBody>
      </p:sp>
      <p:sp>
        <p:nvSpPr>
          <p:cNvPr id="43" name="타원 42"/>
          <p:cNvSpPr/>
          <p:nvPr/>
        </p:nvSpPr>
        <p:spPr>
          <a:xfrm>
            <a:off x="4391980" y="3465344"/>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4" name="타원 43"/>
          <p:cNvSpPr/>
          <p:nvPr/>
        </p:nvSpPr>
        <p:spPr>
          <a:xfrm>
            <a:off x="4051961" y="6129560"/>
            <a:ext cx="342788"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5" name="타원 44"/>
          <p:cNvSpPr/>
          <p:nvPr/>
        </p:nvSpPr>
        <p:spPr>
          <a:xfrm>
            <a:off x="3751754" y="5988470"/>
            <a:ext cx="32400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6" name="타원 45"/>
          <p:cNvSpPr/>
          <p:nvPr/>
        </p:nvSpPr>
        <p:spPr>
          <a:xfrm>
            <a:off x="3462517" y="5779907"/>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7" name="타원 46"/>
          <p:cNvSpPr/>
          <p:nvPr/>
        </p:nvSpPr>
        <p:spPr>
          <a:xfrm>
            <a:off x="3244388" y="5492561"/>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8" name="타원 47"/>
          <p:cNvSpPr/>
          <p:nvPr/>
        </p:nvSpPr>
        <p:spPr>
          <a:xfrm>
            <a:off x="3104382" y="5174322"/>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타원 48"/>
          <p:cNvSpPr/>
          <p:nvPr/>
        </p:nvSpPr>
        <p:spPr>
          <a:xfrm>
            <a:off x="3095756" y="4502290"/>
            <a:ext cx="360040" cy="312032"/>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0" name="타원 49"/>
          <p:cNvSpPr/>
          <p:nvPr/>
        </p:nvSpPr>
        <p:spPr>
          <a:xfrm>
            <a:off x="3218424" y="4196026"/>
            <a:ext cx="360040" cy="323516"/>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1" name="타원 50"/>
          <p:cNvSpPr/>
          <p:nvPr/>
        </p:nvSpPr>
        <p:spPr>
          <a:xfrm>
            <a:off x="3059792" y="4814322"/>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2" name="타원 51"/>
          <p:cNvSpPr/>
          <p:nvPr/>
        </p:nvSpPr>
        <p:spPr>
          <a:xfrm>
            <a:off x="5763580" y="4811066"/>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3" name="타원 52"/>
          <p:cNvSpPr/>
          <p:nvPr/>
        </p:nvSpPr>
        <p:spPr>
          <a:xfrm>
            <a:off x="3424408" y="3894944"/>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4" name="타원 53"/>
          <p:cNvSpPr/>
          <p:nvPr/>
        </p:nvSpPr>
        <p:spPr>
          <a:xfrm>
            <a:off x="3691921" y="3663925"/>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타원 54"/>
          <p:cNvSpPr/>
          <p:nvPr/>
        </p:nvSpPr>
        <p:spPr>
          <a:xfrm>
            <a:off x="4031940" y="3510196"/>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타원 55"/>
          <p:cNvSpPr/>
          <p:nvPr/>
        </p:nvSpPr>
        <p:spPr>
          <a:xfrm>
            <a:off x="4390480" y="6144458"/>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9" name="타원 58"/>
          <p:cNvSpPr/>
          <p:nvPr/>
        </p:nvSpPr>
        <p:spPr>
          <a:xfrm>
            <a:off x="4753519" y="3514227"/>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0" name="타원 59"/>
          <p:cNvSpPr/>
          <p:nvPr/>
        </p:nvSpPr>
        <p:spPr>
          <a:xfrm>
            <a:off x="5082942" y="3645344"/>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1" name="타원 60"/>
          <p:cNvSpPr/>
          <p:nvPr/>
        </p:nvSpPr>
        <p:spPr>
          <a:xfrm>
            <a:off x="5364088" y="3869803"/>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2" name="타원 61"/>
          <p:cNvSpPr/>
          <p:nvPr/>
        </p:nvSpPr>
        <p:spPr>
          <a:xfrm>
            <a:off x="5579812" y="4159542"/>
            <a:ext cx="360040" cy="342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타원 62"/>
          <p:cNvSpPr/>
          <p:nvPr/>
        </p:nvSpPr>
        <p:spPr>
          <a:xfrm>
            <a:off x="5715502" y="4473376"/>
            <a:ext cx="360040" cy="340946"/>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4" name="타원 63"/>
          <p:cNvSpPr/>
          <p:nvPr/>
        </p:nvSpPr>
        <p:spPr>
          <a:xfrm>
            <a:off x="5715502" y="5169346"/>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5" name="타원 64"/>
          <p:cNvSpPr/>
          <p:nvPr/>
        </p:nvSpPr>
        <p:spPr>
          <a:xfrm>
            <a:off x="5574934" y="5495245"/>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6" name="타원 65"/>
          <p:cNvSpPr/>
          <p:nvPr/>
        </p:nvSpPr>
        <p:spPr>
          <a:xfrm>
            <a:off x="5354657" y="5784458"/>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7" name="타원 66"/>
          <p:cNvSpPr/>
          <p:nvPr/>
        </p:nvSpPr>
        <p:spPr>
          <a:xfrm>
            <a:off x="5070427" y="5991060"/>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타원 67"/>
          <p:cNvSpPr/>
          <p:nvPr/>
        </p:nvSpPr>
        <p:spPr>
          <a:xfrm>
            <a:off x="4750520" y="6127466"/>
            <a:ext cx="360040" cy="36000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2" name="타원 71"/>
          <p:cNvSpPr/>
          <p:nvPr/>
        </p:nvSpPr>
        <p:spPr>
          <a:xfrm>
            <a:off x="2842308" y="3294738"/>
            <a:ext cx="3456384" cy="3392656"/>
          </a:xfrm>
          <a:prstGeom prst="ellipse">
            <a:avLst/>
          </a:prstGeom>
          <a:noFill/>
          <a:ln w="1524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74" name="그룹 73"/>
          <p:cNvGrpSpPr/>
          <p:nvPr/>
        </p:nvGrpSpPr>
        <p:grpSpPr>
          <a:xfrm>
            <a:off x="2163196" y="116632"/>
            <a:ext cx="5141344" cy="1068216"/>
            <a:chOff x="2163196" y="186899"/>
            <a:chExt cx="5141344" cy="1068216"/>
          </a:xfrm>
        </p:grpSpPr>
        <p:pic>
          <p:nvPicPr>
            <p:cNvPr id="1027" name="Picture 3" descr="H:\1.내 문서의 백업방\03-피피티\05-이미지PPT\버튼이미지\p_box.png"/>
            <p:cNvPicPr>
              <a:picLocks noChangeAspect="1" noChangeArrowheads="1"/>
            </p:cNvPicPr>
            <p:nvPr/>
          </p:nvPicPr>
          <p:blipFill rotWithShape="1">
            <a:blip r:embed="rId2">
              <a:extLst>
                <a:ext uri="{28A0092B-C50C-407E-A947-70E740481C1C}">
                  <a14:useLocalDpi xmlns:a14="http://schemas.microsoft.com/office/drawing/2010/main" val="0"/>
                </a:ext>
              </a:extLst>
            </a:blip>
            <a:srcRect l="18393" r="20055"/>
            <a:stretch/>
          </p:blipFill>
          <p:spPr bwMode="auto">
            <a:xfrm>
              <a:off x="2163196" y="186899"/>
              <a:ext cx="5141344" cy="936104"/>
            </a:xfrm>
            <a:prstGeom prst="rect">
              <a:avLst/>
            </a:prstGeom>
            <a:noFill/>
            <a:extLst>
              <a:ext uri="{909E8E84-426E-40DD-AFC4-6F175D3DCCD1}">
                <a14:hiddenFill xmlns:a14="http://schemas.microsoft.com/office/drawing/2010/main">
                  <a:solidFill>
                    <a:srgbClr val="FFFFFF"/>
                  </a:solidFill>
                </a14:hiddenFill>
              </a:ext>
            </a:extLst>
          </p:spPr>
        </p:pic>
        <p:sp>
          <p:nvSpPr>
            <p:cNvPr id="73" name="TextBox 72"/>
            <p:cNvSpPr txBox="1"/>
            <p:nvPr/>
          </p:nvSpPr>
          <p:spPr>
            <a:xfrm>
              <a:off x="2163196" y="331785"/>
              <a:ext cx="5141344" cy="923330"/>
            </a:xfrm>
            <a:prstGeom prst="rect">
              <a:avLst/>
            </a:prstGeom>
            <a:noFill/>
          </p:spPr>
          <p:txBody>
            <a:bodyPr wrap="square" rtlCol="0">
              <a:spAutoFit/>
            </a:bodyPr>
            <a:lstStyle/>
            <a:p>
              <a:pPr algn="ctr"/>
              <a:r>
                <a:rPr lang="ko-KR" altLang="en-US" sz="3600" dirty="0">
                  <a:solidFill>
                    <a:schemeClr val="bg1"/>
                  </a:solidFill>
                  <a:latin typeface="HY견명조" panose="02030600000101010101" pitchFamily="18" charset="-127"/>
                  <a:ea typeface="HY견명조" panose="02030600000101010101" pitchFamily="18" charset="-127"/>
                </a:rPr>
                <a:t>깨달음학당 </a:t>
              </a:r>
              <a:r>
                <a:rPr lang="ko-KR" altLang="en-US" sz="3600" dirty="0" smtClean="0">
                  <a:solidFill>
                    <a:schemeClr val="bg1"/>
                  </a:solidFill>
                  <a:latin typeface="HY견명조" panose="02030600000101010101" pitchFamily="18" charset="-127"/>
                  <a:ea typeface="HY견명조" panose="02030600000101010101" pitchFamily="18" charset="-127"/>
                </a:rPr>
                <a:t>학습 내용</a:t>
              </a:r>
              <a:endParaRPr lang="ko-KR" altLang="en-US" sz="3600" dirty="0">
                <a:solidFill>
                  <a:schemeClr val="bg1"/>
                </a:solidFill>
                <a:latin typeface="HY견명조" panose="02030600000101010101" pitchFamily="18" charset="-127"/>
                <a:ea typeface="HY견명조" panose="02030600000101010101" pitchFamily="18" charset="-127"/>
              </a:endParaRPr>
            </a:p>
            <a:p>
              <a:endParaRPr lang="ko-KR" altLang="en-US" dirty="0"/>
            </a:p>
          </p:txBody>
        </p:sp>
      </p:grpSp>
      <p:grpSp>
        <p:nvGrpSpPr>
          <p:cNvPr id="11" name="그룹 10"/>
          <p:cNvGrpSpPr/>
          <p:nvPr/>
        </p:nvGrpSpPr>
        <p:grpSpPr>
          <a:xfrm>
            <a:off x="686290" y="1340768"/>
            <a:ext cx="6912768" cy="625346"/>
            <a:chOff x="686290" y="1340768"/>
            <a:chExt cx="6912768" cy="625346"/>
          </a:xfrm>
        </p:grpSpPr>
        <p:sp>
          <p:nvSpPr>
            <p:cNvPr id="2" name="TextBox 1"/>
            <p:cNvSpPr txBox="1"/>
            <p:nvPr/>
          </p:nvSpPr>
          <p:spPr>
            <a:xfrm>
              <a:off x="1219442" y="1719893"/>
              <a:ext cx="936104" cy="246221"/>
            </a:xfrm>
            <a:prstGeom prst="rect">
              <a:avLst/>
            </a:prstGeom>
            <a:noFill/>
          </p:spPr>
          <p:txBody>
            <a:bodyPr wrap="square" rtlCol="0">
              <a:spAutoFit/>
            </a:bodyPr>
            <a:lstStyle/>
            <a:p>
              <a:r>
                <a:rPr lang="ko-KR" altLang="en-US" sz="1000" b="1" dirty="0" err="1" smtClean="0"/>
                <a:t>즉행즉탈</a:t>
              </a:r>
              <a:endParaRPr lang="ko-KR" altLang="en-US" sz="1000" b="1" dirty="0"/>
            </a:p>
          </p:txBody>
        </p:sp>
        <p:sp>
          <p:nvSpPr>
            <p:cNvPr id="10" name="TextBox 9"/>
            <p:cNvSpPr txBox="1"/>
            <p:nvPr/>
          </p:nvSpPr>
          <p:spPr>
            <a:xfrm>
              <a:off x="686290" y="1340768"/>
              <a:ext cx="6912768" cy="507831"/>
            </a:xfrm>
            <a:prstGeom prst="rect">
              <a:avLst/>
            </a:prstGeom>
            <a:noFill/>
          </p:spPr>
          <p:txBody>
            <a:bodyPr wrap="square" rtlCol="0">
              <a:spAutoFit/>
            </a:bodyPr>
            <a:lstStyle/>
            <a:p>
              <a:pPr marL="342900" indent="-342900">
                <a:lnSpc>
                  <a:spcPct val="150000"/>
                </a:lnSpc>
                <a:buAutoNum type="arabicPeriod"/>
              </a:pPr>
              <a:r>
                <a:rPr lang="ko-KR" altLang="en-US" dirty="0" err="1">
                  <a:latin typeface="HY견명조" panose="02030600000101010101" pitchFamily="18" charset="-127"/>
                  <a:ea typeface="HY견명조" panose="02030600000101010101" pitchFamily="18" charset="-127"/>
                </a:rPr>
                <a:t>卽幸卽脫</a:t>
              </a:r>
              <a:r>
                <a:rPr lang="ko-KR" altLang="en-US" dirty="0">
                  <a:latin typeface="HY견명조" panose="02030600000101010101" pitchFamily="18" charset="-127"/>
                  <a:ea typeface="HY견명조" panose="02030600000101010101" pitchFamily="18" charset="-127"/>
                </a:rPr>
                <a:t> </a:t>
              </a:r>
              <a:r>
                <a:rPr lang="en-US" altLang="ko-KR" dirty="0">
                  <a:latin typeface="HY견명조" panose="02030600000101010101" pitchFamily="18" charset="-127"/>
                  <a:ea typeface="HY견명조" panose="02030600000101010101" pitchFamily="18" charset="-127"/>
                </a:rPr>
                <a:t>: </a:t>
              </a:r>
              <a:r>
                <a:rPr lang="ko-KR" altLang="en-US" dirty="0" err="1" smtClean="0">
                  <a:latin typeface="HY견명조" panose="02030600000101010101" pitchFamily="18" charset="-127"/>
                  <a:ea typeface="HY견명조" panose="02030600000101010101" pitchFamily="18" charset="-127"/>
                </a:rPr>
                <a:t>모임때마다</a:t>
              </a:r>
              <a:r>
                <a:rPr lang="ko-KR" altLang="en-US" dirty="0" smtClean="0">
                  <a:latin typeface="HY견명조" panose="02030600000101010101" pitchFamily="18" charset="-127"/>
                  <a:ea typeface="HY견명조" panose="02030600000101010101" pitchFamily="18" charset="-127"/>
                </a:rPr>
                <a:t> </a:t>
              </a:r>
              <a:r>
                <a:rPr lang="ko-KR" altLang="en-US" b="1" dirty="0" err="1" smtClean="0">
                  <a:latin typeface="HY견명조" panose="02030600000101010101" pitchFamily="18" charset="-127"/>
                  <a:ea typeface="HY견명조" panose="02030600000101010101" pitchFamily="18" charset="-127"/>
                </a:rPr>
                <a:t>卽幸卽脫</a:t>
              </a:r>
              <a:r>
                <a:rPr lang="ko-KR" altLang="en-US" dirty="0" err="1" smtClean="0">
                  <a:latin typeface="HY견명조" panose="02030600000101010101" pitchFamily="18" charset="-127"/>
                  <a:ea typeface="HY견명조" panose="02030600000101010101" pitchFamily="18" charset="-127"/>
                </a:rPr>
                <a:t>한</a:t>
              </a:r>
              <a:r>
                <a:rPr lang="ko-KR" altLang="en-US" dirty="0" err="1">
                  <a:latin typeface="HY견명조" panose="02030600000101010101" pitchFamily="18" charset="-127"/>
                  <a:ea typeface="HY견명조" panose="02030600000101010101" pitchFamily="18" charset="-127"/>
                </a:rPr>
                <a:t>다</a:t>
              </a:r>
              <a:r>
                <a:rPr lang="en-US" altLang="ko-KR" dirty="0" smtClean="0">
                  <a:latin typeface="HY견명조" panose="02030600000101010101" pitchFamily="18" charset="-127"/>
                  <a:ea typeface="HY견명조" panose="02030600000101010101" pitchFamily="18" charset="-127"/>
                </a:rPr>
                <a:t>.---------&lt;90%&gt;</a:t>
              </a:r>
              <a:endParaRPr lang="en-US" altLang="ko-KR" dirty="0">
                <a:latin typeface="HY견명조" panose="02030600000101010101" pitchFamily="18" charset="-127"/>
                <a:ea typeface="HY견명조" panose="02030600000101010101" pitchFamily="18" charset="-127"/>
              </a:endParaRPr>
            </a:p>
          </p:txBody>
        </p:sp>
      </p:grpSp>
      <p:grpSp>
        <p:nvGrpSpPr>
          <p:cNvPr id="13" name="그룹 12"/>
          <p:cNvGrpSpPr/>
          <p:nvPr/>
        </p:nvGrpSpPr>
        <p:grpSpPr>
          <a:xfrm>
            <a:off x="683720" y="1922984"/>
            <a:ext cx="6912768" cy="519304"/>
            <a:chOff x="683720" y="1922984"/>
            <a:chExt cx="6912768" cy="519304"/>
          </a:xfrm>
        </p:grpSpPr>
        <p:sp>
          <p:nvSpPr>
            <p:cNvPr id="8" name="TextBox 7"/>
            <p:cNvSpPr txBox="1"/>
            <p:nvPr/>
          </p:nvSpPr>
          <p:spPr>
            <a:xfrm>
              <a:off x="1183382" y="2180678"/>
              <a:ext cx="830906" cy="261610"/>
            </a:xfrm>
            <a:prstGeom prst="rect">
              <a:avLst/>
            </a:prstGeom>
            <a:noFill/>
          </p:spPr>
          <p:txBody>
            <a:bodyPr wrap="square" rtlCol="0">
              <a:spAutoFit/>
            </a:bodyPr>
            <a:lstStyle/>
            <a:p>
              <a:r>
                <a:rPr lang="ko-KR" altLang="en-US" sz="1100" b="1" dirty="0" err="1" smtClean="0"/>
                <a:t>백백법문</a:t>
              </a:r>
              <a:endParaRPr lang="ko-KR" altLang="en-US" sz="1100" b="1" dirty="0"/>
            </a:p>
          </p:txBody>
        </p:sp>
        <p:sp>
          <p:nvSpPr>
            <p:cNvPr id="12" name="TextBox 11"/>
            <p:cNvSpPr txBox="1"/>
            <p:nvPr/>
          </p:nvSpPr>
          <p:spPr>
            <a:xfrm>
              <a:off x="683720" y="1922984"/>
              <a:ext cx="6912768"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2. </a:t>
              </a:r>
              <a:r>
                <a:rPr lang="ko-KR" altLang="en-US" dirty="0" err="1" smtClean="0">
                  <a:latin typeface="HY견명조" panose="02030600000101010101" pitchFamily="18" charset="-127"/>
                  <a:ea typeface="HY견명조" panose="02030600000101010101" pitchFamily="18" charset="-127"/>
                </a:rPr>
                <a:t>百百法門</a:t>
              </a:r>
              <a:r>
                <a:rPr lang="ko-KR" altLang="en-US" dirty="0" smtClean="0">
                  <a:latin typeface="HY견명조" panose="02030600000101010101" pitchFamily="18" charset="-127"/>
                  <a:ea typeface="HY견명조" panose="02030600000101010101" pitchFamily="18" charset="-127"/>
                </a:rPr>
                <a:t> </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최소한의 인문학으로 </a:t>
              </a:r>
              <a:r>
                <a:rPr lang="ko-KR" altLang="en-US" dirty="0" err="1" smtClean="0">
                  <a:latin typeface="HY견명조" panose="02030600000101010101" pitchFamily="18" charset="-127"/>
                  <a:ea typeface="HY견명조" panose="02030600000101010101" pitchFamily="18" charset="-127"/>
                </a:rPr>
                <a:t>백백법문</a:t>
              </a:r>
              <a:endParaRPr lang="ko-KR" altLang="en-US" dirty="0"/>
            </a:p>
          </p:txBody>
        </p:sp>
      </p:grpSp>
      <p:sp>
        <p:nvSpPr>
          <p:cNvPr id="18" name="TextBox 17"/>
          <p:cNvSpPr txBox="1"/>
          <p:nvPr/>
        </p:nvSpPr>
        <p:spPr>
          <a:xfrm>
            <a:off x="697372" y="2885824"/>
            <a:ext cx="2072249"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4. </a:t>
            </a:r>
            <a:r>
              <a:rPr lang="ko-KR" altLang="en-US" dirty="0" smtClean="0">
                <a:latin typeface="HY견명조" panose="02030600000101010101" pitchFamily="18" charset="-127"/>
                <a:ea typeface="HY견명조" panose="02030600000101010101" pitchFamily="18" charset="-127"/>
              </a:rPr>
              <a:t>기타 </a:t>
            </a:r>
            <a:r>
              <a:rPr lang="en-US" altLang="ko-KR" dirty="0" smtClean="0">
                <a:latin typeface="HY견명조" panose="02030600000101010101" pitchFamily="18" charset="-127"/>
                <a:ea typeface="HY견명조" panose="02030600000101010101" pitchFamily="18" charset="-127"/>
              </a:rPr>
              <a:t>:</a:t>
            </a:r>
            <a:endParaRPr lang="ko-KR" altLang="en-US" dirty="0"/>
          </a:p>
        </p:txBody>
      </p:sp>
      <p:grpSp>
        <p:nvGrpSpPr>
          <p:cNvPr id="3" name="그룹 2"/>
          <p:cNvGrpSpPr/>
          <p:nvPr/>
        </p:nvGrpSpPr>
        <p:grpSpPr>
          <a:xfrm>
            <a:off x="683568" y="2399158"/>
            <a:ext cx="5727467" cy="543038"/>
            <a:chOff x="683568" y="2399158"/>
            <a:chExt cx="5727467" cy="543038"/>
          </a:xfrm>
        </p:grpSpPr>
        <p:grpSp>
          <p:nvGrpSpPr>
            <p:cNvPr id="17" name="그룹 16"/>
            <p:cNvGrpSpPr/>
            <p:nvPr/>
          </p:nvGrpSpPr>
          <p:grpSpPr>
            <a:xfrm>
              <a:off x="683568" y="2399158"/>
              <a:ext cx="5727467" cy="543038"/>
              <a:chOff x="1868869" y="2204864"/>
              <a:chExt cx="5727467" cy="543038"/>
            </a:xfrm>
          </p:grpSpPr>
          <p:sp>
            <p:nvSpPr>
              <p:cNvPr id="9" name="TextBox 8"/>
              <p:cNvSpPr txBox="1"/>
              <p:nvPr/>
            </p:nvSpPr>
            <p:spPr>
              <a:xfrm>
                <a:off x="2246754" y="2486292"/>
                <a:ext cx="558219" cy="261610"/>
              </a:xfrm>
              <a:prstGeom prst="rect">
                <a:avLst/>
              </a:prstGeom>
              <a:noFill/>
            </p:spPr>
            <p:txBody>
              <a:bodyPr wrap="square" rtlCol="0">
                <a:spAutoFit/>
              </a:bodyPr>
              <a:lstStyle/>
              <a:p>
                <a:r>
                  <a:rPr lang="ko-KR" altLang="en-US" sz="1100" b="1" dirty="0" smtClean="0"/>
                  <a:t>근기</a:t>
                </a:r>
                <a:endParaRPr lang="ko-KR" altLang="en-US" sz="1100" b="1" dirty="0"/>
              </a:p>
            </p:txBody>
          </p:sp>
          <p:sp>
            <p:nvSpPr>
              <p:cNvPr id="16" name="TextBox 15"/>
              <p:cNvSpPr txBox="1"/>
              <p:nvPr/>
            </p:nvSpPr>
            <p:spPr>
              <a:xfrm>
                <a:off x="1868869" y="2204864"/>
                <a:ext cx="5727467" cy="369332"/>
              </a:xfrm>
              <a:prstGeom prst="rect">
                <a:avLst/>
              </a:prstGeom>
              <a:noFill/>
            </p:spPr>
            <p:txBody>
              <a:bodyPr wrap="square" rtlCol="0">
                <a:spAutoFit/>
              </a:bodyPr>
              <a:lstStyle/>
              <a:p>
                <a:r>
                  <a:rPr lang="en-US" altLang="ko-KR" dirty="0" smtClean="0">
                    <a:latin typeface="HY견명조" panose="02030600000101010101" pitchFamily="18" charset="-127"/>
                    <a:ea typeface="HY견명조" panose="02030600000101010101" pitchFamily="18" charset="-127"/>
                  </a:rPr>
                  <a:t>3. </a:t>
                </a:r>
                <a:r>
                  <a:rPr lang="ko-KR" altLang="en-US" dirty="0" smtClean="0">
                    <a:latin typeface="HY견명조" panose="02030600000101010101" pitchFamily="18" charset="-127"/>
                    <a:ea typeface="HY견명조" panose="02030600000101010101" pitchFamily="18" charset="-127"/>
                  </a:rPr>
                  <a:t>根機 </a:t>
                </a:r>
                <a:r>
                  <a:rPr lang="ko-KR" altLang="en-US" dirty="0">
                    <a:latin typeface="HY견명조" panose="02030600000101010101" pitchFamily="18" charset="-127"/>
                    <a:ea typeface="HY견명조" panose="02030600000101010101" pitchFamily="18" charset="-127"/>
                  </a:rPr>
                  <a:t>고려 </a:t>
                </a:r>
                <a:r>
                  <a:rPr lang="en-US" altLang="ko-KR" dirty="0">
                    <a:latin typeface="HY견명조" panose="02030600000101010101" pitchFamily="18" charset="-127"/>
                    <a:ea typeface="HY견명조" panose="02030600000101010101" pitchFamily="18" charset="-127"/>
                  </a:rPr>
                  <a:t>: </a:t>
                </a:r>
                <a:r>
                  <a:rPr lang="ko-KR" altLang="en-US" dirty="0">
                    <a:latin typeface="HY견명조" panose="02030600000101010101" pitchFamily="18" charset="-127"/>
                    <a:ea typeface="HY견명조" panose="02030600000101010101" pitchFamily="18" charset="-127"/>
                  </a:rPr>
                  <a:t>근기에 따라 </a:t>
                </a:r>
                <a:r>
                  <a:rPr lang="ko-KR" altLang="en-US" b="1" dirty="0" err="1" smtClean="0">
                    <a:latin typeface="HY견명조" panose="02030600000101010101" pitchFamily="18" charset="-127"/>
                    <a:ea typeface="HY견명조" panose="02030600000101010101" pitchFamily="18" charset="-127"/>
                  </a:rPr>
                  <a:t>慧門</a:t>
                </a:r>
                <a:r>
                  <a:rPr lang="en-US" altLang="ko-KR" dirty="0" smtClean="0">
                    <a:latin typeface="HY견명조" panose="02030600000101010101" pitchFamily="18" charset="-127"/>
                    <a:ea typeface="HY견명조" panose="02030600000101010101" pitchFamily="18" charset="-127"/>
                  </a:rPr>
                  <a:t>, </a:t>
                </a:r>
                <a:r>
                  <a:rPr lang="ko-KR" altLang="en-US" b="1" dirty="0" smtClean="0">
                    <a:latin typeface="HY견명조" panose="02030600000101010101" pitchFamily="18" charset="-127"/>
                    <a:ea typeface="HY견명조" panose="02030600000101010101" pitchFamily="18" charset="-127"/>
                  </a:rPr>
                  <a:t>信門</a:t>
                </a:r>
                <a:r>
                  <a:rPr lang="en-US" altLang="ko-KR" b="1" dirty="0">
                    <a:latin typeface="HY견명조" panose="02030600000101010101" pitchFamily="18" charset="-127"/>
                    <a:ea typeface="HY견명조" panose="02030600000101010101" pitchFamily="18" charset="-127"/>
                  </a:rPr>
                  <a:t>, </a:t>
                </a:r>
                <a:r>
                  <a:rPr lang="ko-KR" altLang="en-US" b="1" dirty="0" err="1">
                    <a:latin typeface="HY견명조" panose="02030600000101010101" pitchFamily="18" charset="-127"/>
                    <a:ea typeface="HY견명조" panose="02030600000101010101" pitchFamily="18" charset="-127"/>
                  </a:rPr>
                  <a:t>戒門</a:t>
                </a:r>
                <a:r>
                  <a:rPr lang="en-US" altLang="ko-KR" b="1" dirty="0">
                    <a:latin typeface="HY견명조" panose="02030600000101010101" pitchFamily="18" charset="-127"/>
                    <a:ea typeface="HY견명조" panose="02030600000101010101" pitchFamily="18" charset="-127"/>
                  </a:rPr>
                  <a:t>, </a:t>
                </a:r>
                <a:r>
                  <a:rPr lang="ko-KR" altLang="en-US" b="1" dirty="0">
                    <a:latin typeface="HY견명조" panose="02030600000101010101" pitchFamily="18" charset="-127"/>
                    <a:ea typeface="HY견명조" panose="02030600000101010101" pitchFamily="18" charset="-127"/>
                  </a:rPr>
                  <a:t>定門</a:t>
                </a:r>
                <a:r>
                  <a:rPr lang="ko-KR" altLang="en-US" dirty="0">
                    <a:latin typeface="HY견명조" panose="02030600000101010101" pitchFamily="18" charset="-127"/>
                    <a:ea typeface="HY견명조" panose="02030600000101010101" pitchFamily="18" charset="-127"/>
                  </a:rPr>
                  <a:t> </a:t>
                </a:r>
                <a:r>
                  <a:rPr lang="ko-KR" altLang="en-US" dirty="0" smtClean="0">
                    <a:latin typeface="HY견명조" panose="02030600000101010101" pitchFamily="18" charset="-127"/>
                    <a:ea typeface="HY견명조" panose="02030600000101010101" pitchFamily="18" charset="-127"/>
                  </a:rPr>
                  <a:t>등</a:t>
                </a:r>
                <a:endParaRPr lang="ko-KR" altLang="en-US" dirty="0"/>
              </a:p>
            </p:txBody>
          </p:sp>
        </p:grpSp>
        <p:sp>
          <p:nvSpPr>
            <p:cNvPr id="24" name="TextBox 23"/>
            <p:cNvSpPr txBox="1"/>
            <p:nvPr/>
          </p:nvSpPr>
          <p:spPr>
            <a:xfrm>
              <a:off x="5471800" y="2662356"/>
              <a:ext cx="576064" cy="261610"/>
            </a:xfrm>
            <a:prstGeom prst="rect">
              <a:avLst/>
            </a:prstGeom>
            <a:noFill/>
          </p:spPr>
          <p:txBody>
            <a:bodyPr wrap="square" rtlCol="0">
              <a:spAutoFit/>
            </a:bodyPr>
            <a:lstStyle/>
            <a:p>
              <a:r>
                <a:rPr lang="ko-KR" altLang="en-US" sz="1100" b="1" smtClean="0"/>
                <a:t>정문</a:t>
              </a:r>
              <a:endParaRPr lang="ko-KR" altLang="en-US" sz="1100" b="1" dirty="0"/>
            </a:p>
          </p:txBody>
        </p:sp>
        <p:sp>
          <p:nvSpPr>
            <p:cNvPr id="71" name="TextBox 70"/>
            <p:cNvSpPr txBox="1"/>
            <p:nvPr/>
          </p:nvSpPr>
          <p:spPr>
            <a:xfrm>
              <a:off x="3635896" y="2654937"/>
              <a:ext cx="576064" cy="261610"/>
            </a:xfrm>
            <a:prstGeom prst="rect">
              <a:avLst/>
            </a:prstGeom>
            <a:noFill/>
          </p:spPr>
          <p:txBody>
            <a:bodyPr wrap="square" rtlCol="0">
              <a:spAutoFit/>
            </a:bodyPr>
            <a:lstStyle/>
            <a:p>
              <a:r>
                <a:rPr lang="ko-KR" altLang="en-US" sz="1100" b="1" dirty="0" err="1" smtClean="0"/>
                <a:t>혜문</a:t>
              </a:r>
              <a:endParaRPr lang="ko-KR" altLang="en-US" sz="1100" b="1" dirty="0"/>
            </a:p>
          </p:txBody>
        </p:sp>
        <p:sp>
          <p:nvSpPr>
            <p:cNvPr id="75" name="TextBox 74"/>
            <p:cNvSpPr txBox="1"/>
            <p:nvPr/>
          </p:nvSpPr>
          <p:spPr>
            <a:xfrm>
              <a:off x="4829122" y="2654937"/>
              <a:ext cx="576064" cy="261610"/>
            </a:xfrm>
            <a:prstGeom prst="rect">
              <a:avLst/>
            </a:prstGeom>
            <a:noFill/>
          </p:spPr>
          <p:txBody>
            <a:bodyPr wrap="square" rtlCol="0">
              <a:spAutoFit/>
            </a:bodyPr>
            <a:lstStyle/>
            <a:p>
              <a:r>
                <a:rPr lang="ko-KR" altLang="en-US" sz="1100" b="1" dirty="0" err="1" smtClean="0"/>
                <a:t>계문</a:t>
              </a:r>
              <a:endParaRPr lang="ko-KR" altLang="en-US" sz="1100" b="1" dirty="0"/>
            </a:p>
          </p:txBody>
        </p:sp>
        <p:sp>
          <p:nvSpPr>
            <p:cNvPr id="76" name="TextBox 75"/>
            <p:cNvSpPr txBox="1"/>
            <p:nvPr/>
          </p:nvSpPr>
          <p:spPr>
            <a:xfrm>
              <a:off x="4250705" y="2657512"/>
              <a:ext cx="576064" cy="261610"/>
            </a:xfrm>
            <a:prstGeom prst="rect">
              <a:avLst/>
            </a:prstGeom>
            <a:noFill/>
          </p:spPr>
          <p:txBody>
            <a:bodyPr wrap="square" rtlCol="0">
              <a:spAutoFit/>
            </a:bodyPr>
            <a:lstStyle/>
            <a:p>
              <a:r>
                <a:rPr lang="ko-KR" altLang="en-US" sz="1100" b="1" dirty="0" smtClean="0"/>
                <a:t>신문</a:t>
              </a:r>
              <a:endParaRPr lang="ko-KR" altLang="en-US" sz="1100" b="1" dirty="0"/>
            </a:p>
          </p:txBody>
        </p:sp>
      </p:grpSp>
      <p:grpSp>
        <p:nvGrpSpPr>
          <p:cNvPr id="57" name="그룹 56"/>
          <p:cNvGrpSpPr/>
          <p:nvPr/>
        </p:nvGrpSpPr>
        <p:grpSpPr>
          <a:xfrm>
            <a:off x="6768244" y="1628800"/>
            <a:ext cx="1404156" cy="5112568"/>
            <a:chOff x="6768244" y="1628800"/>
            <a:chExt cx="1404156" cy="5112568"/>
          </a:xfrm>
        </p:grpSpPr>
        <p:cxnSp>
          <p:nvCxnSpPr>
            <p:cNvPr id="78" name="직선 연결선 77"/>
            <p:cNvCxnSpPr>
              <a:stCxn id="77" idx="1"/>
              <a:endCxn id="77" idx="3"/>
            </p:cNvCxnSpPr>
            <p:nvPr/>
          </p:nvCxnSpPr>
          <p:spPr>
            <a:xfrm>
              <a:off x="7119283" y="4185084"/>
              <a:ext cx="7020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직선 연결선 78"/>
            <p:cNvCxnSpPr/>
            <p:nvPr/>
          </p:nvCxnSpPr>
          <p:spPr>
            <a:xfrm>
              <a:off x="7290346" y="2924944"/>
              <a:ext cx="3480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직선 연결선 79"/>
            <p:cNvCxnSpPr/>
            <p:nvPr/>
          </p:nvCxnSpPr>
          <p:spPr>
            <a:xfrm flipV="1">
              <a:off x="6942242" y="5463971"/>
              <a:ext cx="1086142" cy="13336"/>
            </a:xfrm>
            <a:prstGeom prst="line">
              <a:avLst/>
            </a:prstGeom>
          </p:spPr>
          <p:style>
            <a:lnRef idx="1">
              <a:schemeClr val="accent1"/>
            </a:lnRef>
            <a:fillRef idx="0">
              <a:schemeClr val="accent1"/>
            </a:fillRef>
            <a:effectRef idx="0">
              <a:schemeClr val="accent1"/>
            </a:effectRef>
            <a:fontRef idx="minor">
              <a:schemeClr val="tx1"/>
            </a:fontRef>
          </p:style>
        </p:cxnSp>
        <p:sp>
          <p:nvSpPr>
            <p:cNvPr id="77" name="순서도: 추출 76"/>
            <p:cNvSpPr/>
            <p:nvPr/>
          </p:nvSpPr>
          <p:spPr>
            <a:xfrm>
              <a:off x="6768244" y="1628800"/>
              <a:ext cx="1404156" cy="5112568"/>
            </a:xfrm>
            <a:prstGeom prst="flowChartExtra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1" name="TextBox 80"/>
            <p:cNvSpPr txBox="1"/>
            <p:nvPr/>
          </p:nvSpPr>
          <p:spPr>
            <a:xfrm>
              <a:off x="7313427" y="2307650"/>
              <a:ext cx="360040" cy="338554"/>
            </a:xfrm>
            <a:prstGeom prst="rect">
              <a:avLst/>
            </a:prstGeom>
            <a:noFill/>
          </p:spPr>
          <p:txBody>
            <a:bodyPr wrap="square" rtlCol="0">
              <a:spAutoFit/>
            </a:bodyPr>
            <a:lstStyle/>
            <a:p>
              <a:r>
                <a:rPr lang="en-US" altLang="ko-KR" sz="1600" dirty="0"/>
                <a:t>A</a:t>
              </a:r>
              <a:endParaRPr lang="ko-KR" altLang="en-US" sz="1600" dirty="0"/>
            </a:p>
          </p:txBody>
        </p:sp>
        <p:sp>
          <p:nvSpPr>
            <p:cNvPr id="82" name="TextBox 81"/>
            <p:cNvSpPr txBox="1"/>
            <p:nvPr/>
          </p:nvSpPr>
          <p:spPr>
            <a:xfrm>
              <a:off x="7311057" y="5826750"/>
              <a:ext cx="360040" cy="338554"/>
            </a:xfrm>
            <a:prstGeom prst="rect">
              <a:avLst/>
            </a:prstGeom>
            <a:noFill/>
          </p:spPr>
          <p:txBody>
            <a:bodyPr wrap="square" rtlCol="0">
              <a:spAutoFit/>
            </a:bodyPr>
            <a:lstStyle/>
            <a:p>
              <a:r>
                <a:rPr lang="en-US" altLang="ko-KR" sz="1600" dirty="0"/>
                <a:t>D</a:t>
              </a:r>
              <a:endParaRPr lang="ko-KR" altLang="en-US" sz="1600" dirty="0"/>
            </a:p>
          </p:txBody>
        </p:sp>
        <p:sp>
          <p:nvSpPr>
            <p:cNvPr id="83" name="TextBox 82"/>
            <p:cNvSpPr txBox="1"/>
            <p:nvPr/>
          </p:nvSpPr>
          <p:spPr>
            <a:xfrm>
              <a:off x="7311057" y="4674622"/>
              <a:ext cx="360040" cy="338554"/>
            </a:xfrm>
            <a:prstGeom prst="rect">
              <a:avLst/>
            </a:prstGeom>
            <a:noFill/>
          </p:spPr>
          <p:txBody>
            <a:bodyPr wrap="square" rtlCol="0">
              <a:spAutoFit/>
            </a:bodyPr>
            <a:lstStyle/>
            <a:p>
              <a:r>
                <a:rPr lang="en-US" altLang="ko-KR" sz="1600" dirty="0" smtClean="0"/>
                <a:t>C</a:t>
              </a:r>
              <a:endParaRPr lang="ko-KR" altLang="en-US" sz="1600" dirty="0"/>
            </a:p>
          </p:txBody>
        </p:sp>
        <p:sp>
          <p:nvSpPr>
            <p:cNvPr id="84" name="TextBox 83"/>
            <p:cNvSpPr txBox="1"/>
            <p:nvPr/>
          </p:nvSpPr>
          <p:spPr>
            <a:xfrm>
              <a:off x="7306430" y="3378478"/>
              <a:ext cx="360040" cy="338554"/>
            </a:xfrm>
            <a:prstGeom prst="rect">
              <a:avLst/>
            </a:prstGeom>
            <a:noFill/>
          </p:spPr>
          <p:txBody>
            <a:bodyPr wrap="square" rtlCol="0">
              <a:spAutoFit/>
            </a:bodyPr>
            <a:lstStyle/>
            <a:p>
              <a:r>
                <a:rPr lang="en-US" altLang="ko-KR" sz="1600" dirty="0" smtClean="0"/>
                <a:t>B</a:t>
              </a:r>
              <a:endParaRPr lang="ko-KR" altLang="en-US" sz="1600" dirty="0"/>
            </a:p>
          </p:txBody>
        </p:sp>
      </p:grpSp>
    </p:spTree>
    <p:extLst>
      <p:ext uri="{BB962C8B-B14F-4D97-AF65-F5344CB8AC3E}">
        <p14:creationId xmlns:p14="http://schemas.microsoft.com/office/powerpoint/2010/main" val="50506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4"/>
                                        </p:tgtEl>
                                        <p:attrNameLst>
                                          <p:attrName>style.visibility</p:attrName>
                                        </p:attrNameLst>
                                      </p:cBhvr>
                                      <p:to>
                                        <p:strVal val="visible"/>
                                      </p:to>
                                    </p:set>
                                    <p:anim calcmode="lin" valueType="num">
                                      <p:cBhvr>
                                        <p:cTn id="7" dur="500" fill="hold"/>
                                        <p:tgtEl>
                                          <p:spTgt spid="74"/>
                                        </p:tgtEl>
                                        <p:attrNameLst>
                                          <p:attrName>ppt_w</p:attrName>
                                        </p:attrNameLst>
                                      </p:cBhvr>
                                      <p:tavLst>
                                        <p:tav tm="0">
                                          <p:val>
                                            <p:fltVal val="0"/>
                                          </p:val>
                                        </p:tav>
                                        <p:tav tm="100000">
                                          <p:val>
                                            <p:strVal val="#ppt_w"/>
                                          </p:val>
                                        </p:tav>
                                      </p:tavLst>
                                    </p:anim>
                                    <p:anim calcmode="lin" valueType="num">
                                      <p:cBhvr>
                                        <p:cTn id="8" dur="500" fill="hold"/>
                                        <p:tgtEl>
                                          <p:spTgt spid="74"/>
                                        </p:tgtEl>
                                        <p:attrNameLst>
                                          <p:attrName>ppt_h</p:attrName>
                                        </p:attrNameLst>
                                      </p:cBhvr>
                                      <p:tavLst>
                                        <p:tav tm="0">
                                          <p:val>
                                            <p:fltVal val="0"/>
                                          </p:val>
                                        </p:tav>
                                        <p:tav tm="100000">
                                          <p:val>
                                            <p:strVal val="#ppt_h"/>
                                          </p:val>
                                        </p:tav>
                                      </p:tavLst>
                                    </p:anim>
                                    <p:animEffect transition="in" filter="fade">
                                      <p:cBhvr>
                                        <p:cTn id="9" dur="500"/>
                                        <p:tgtEl>
                                          <p:spTgt spid="7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7"/>
                                        </p:tgtEl>
                                        <p:attrNameLst>
                                          <p:attrName>style.visibility</p:attrName>
                                        </p:attrNameLst>
                                      </p:cBhvr>
                                      <p:to>
                                        <p:strVal val="visible"/>
                                      </p:to>
                                    </p:set>
                                    <p:anim calcmode="lin" valueType="num">
                                      <p:cBhvr additive="base">
                                        <p:cTn id="21" dur="500" fill="hold"/>
                                        <p:tgtEl>
                                          <p:spTgt spid="57"/>
                                        </p:tgtEl>
                                        <p:attrNameLst>
                                          <p:attrName>ppt_x</p:attrName>
                                        </p:attrNameLst>
                                      </p:cBhvr>
                                      <p:tavLst>
                                        <p:tav tm="0">
                                          <p:val>
                                            <p:strVal val="#ppt_x"/>
                                          </p:val>
                                        </p:tav>
                                        <p:tav tm="100000">
                                          <p:val>
                                            <p:strVal val="#ppt_x"/>
                                          </p:val>
                                        </p:tav>
                                      </p:tavLst>
                                    </p:anim>
                                    <p:anim calcmode="lin" valueType="num">
                                      <p:cBhvr additive="base">
                                        <p:cTn id="22"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p:cTn id="27" dur="500" fill="hold"/>
                                        <p:tgtEl>
                                          <p:spTgt spid="13"/>
                                        </p:tgtEl>
                                        <p:attrNameLst>
                                          <p:attrName>ppt_w</p:attrName>
                                        </p:attrNameLst>
                                      </p:cBhvr>
                                      <p:tavLst>
                                        <p:tav tm="0">
                                          <p:val>
                                            <p:fltVal val="0"/>
                                          </p:val>
                                        </p:tav>
                                        <p:tav tm="100000">
                                          <p:val>
                                            <p:strVal val="#ppt_w"/>
                                          </p:val>
                                        </p:tav>
                                      </p:tavLst>
                                    </p:anim>
                                    <p:anim calcmode="lin" valueType="num">
                                      <p:cBhvr>
                                        <p:cTn id="28" dur="500" fill="hold"/>
                                        <p:tgtEl>
                                          <p:spTgt spid="13"/>
                                        </p:tgtEl>
                                        <p:attrNameLst>
                                          <p:attrName>ppt_h</p:attrName>
                                        </p:attrNameLst>
                                      </p:cBhvr>
                                      <p:tavLst>
                                        <p:tav tm="0">
                                          <p:val>
                                            <p:fltVal val="0"/>
                                          </p:val>
                                        </p:tav>
                                        <p:tav tm="100000">
                                          <p:val>
                                            <p:strVal val="#ppt_h"/>
                                          </p:val>
                                        </p:tav>
                                      </p:tavLst>
                                    </p:anim>
                                    <p:animEffect transition="in" filter="fade">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 calcmode="lin" valueType="num">
                                      <p:cBhvr>
                                        <p:cTn id="34" dur="500" fill="hold"/>
                                        <p:tgtEl>
                                          <p:spTgt spid="3"/>
                                        </p:tgtEl>
                                        <p:attrNameLst>
                                          <p:attrName>ppt_w</p:attrName>
                                        </p:attrNameLst>
                                      </p:cBhvr>
                                      <p:tavLst>
                                        <p:tav tm="0">
                                          <p:val>
                                            <p:fltVal val="0"/>
                                          </p:val>
                                        </p:tav>
                                        <p:tav tm="100000">
                                          <p:val>
                                            <p:strVal val="#ppt_w"/>
                                          </p:val>
                                        </p:tav>
                                      </p:tavLst>
                                    </p:anim>
                                    <p:anim calcmode="lin" valueType="num">
                                      <p:cBhvr>
                                        <p:cTn id="35" dur="500" fill="hold"/>
                                        <p:tgtEl>
                                          <p:spTgt spid="3"/>
                                        </p:tgtEl>
                                        <p:attrNameLst>
                                          <p:attrName>ppt_h</p:attrName>
                                        </p:attrNameLst>
                                      </p:cBhvr>
                                      <p:tavLst>
                                        <p:tav tm="0">
                                          <p:val>
                                            <p:fltVal val="0"/>
                                          </p:val>
                                        </p:tav>
                                        <p:tav tm="100000">
                                          <p:val>
                                            <p:strVal val="#ppt_h"/>
                                          </p:val>
                                        </p:tav>
                                      </p:tavLst>
                                    </p:anim>
                                    <p:animEffect transition="in" filter="fade">
                                      <p:cBhvr>
                                        <p:cTn id="36" dur="5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p:cTn id="41" dur="500" fill="hold"/>
                                        <p:tgtEl>
                                          <p:spTgt spid="18"/>
                                        </p:tgtEl>
                                        <p:attrNameLst>
                                          <p:attrName>ppt_w</p:attrName>
                                        </p:attrNameLst>
                                      </p:cBhvr>
                                      <p:tavLst>
                                        <p:tav tm="0">
                                          <p:val>
                                            <p:fltVal val="0"/>
                                          </p:val>
                                        </p:tav>
                                        <p:tav tm="100000">
                                          <p:val>
                                            <p:strVal val="#ppt_w"/>
                                          </p:val>
                                        </p:tav>
                                      </p:tavLst>
                                    </p:anim>
                                    <p:anim calcmode="lin" valueType="num">
                                      <p:cBhvr>
                                        <p:cTn id="42" dur="500" fill="hold"/>
                                        <p:tgtEl>
                                          <p:spTgt spid="18"/>
                                        </p:tgtEl>
                                        <p:attrNameLst>
                                          <p:attrName>ppt_h</p:attrName>
                                        </p:attrNameLst>
                                      </p:cBhvr>
                                      <p:tavLst>
                                        <p:tav tm="0">
                                          <p:val>
                                            <p:fltVal val="0"/>
                                          </p:val>
                                        </p:tav>
                                        <p:tav tm="100000">
                                          <p:val>
                                            <p:strVal val="#ppt_h"/>
                                          </p:val>
                                        </p:tav>
                                      </p:tavLst>
                                    </p:anim>
                                    <p:animEffect transition="in" filter="fade">
                                      <p:cBhvr>
                                        <p:cTn id="43" dur="500"/>
                                        <p:tgtEl>
                                          <p:spTgt spid="18"/>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4"/>
                                        </p:tgtEl>
                                        <p:attrNameLst>
                                          <p:attrName>style.visibility</p:attrName>
                                        </p:attrNameLst>
                                      </p:cBhvr>
                                      <p:to>
                                        <p:strVal val="visible"/>
                                      </p:to>
                                    </p:set>
                                    <p:anim calcmode="lin" valueType="num">
                                      <p:cBhvr>
                                        <p:cTn id="48" dur="500" fill="hold"/>
                                        <p:tgtEl>
                                          <p:spTgt spid="4"/>
                                        </p:tgtEl>
                                        <p:attrNameLst>
                                          <p:attrName>ppt_w</p:attrName>
                                        </p:attrNameLst>
                                      </p:cBhvr>
                                      <p:tavLst>
                                        <p:tav tm="0">
                                          <p:val>
                                            <p:fltVal val="0"/>
                                          </p:val>
                                        </p:tav>
                                        <p:tav tm="100000">
                                          <p:val>
                                            <p:strVal val="#ppt_w"/>
                                          </p:val>
                                        </p:tav>
                                      </p:tavLst>
                                    </p:anim>
                                    <p:anim calcmode="lin" valueType="num">
                                      <p:cBhvr>
                                        <p:cTn id="49" dur="500" fill="hold"/>
                                        <p:tgtEl>
                                          <p:spTgt spid="4"/>
                                        </p:tgtEl>
                                        <p:attrNameLst>
                                          <p:attrName>ppt_h</p:attrName>
                                        </p:attrNameLst>
                                      </p:cBhvr>
                                      <p:tavLst>
                                        <p:tav tm="0">
                                          <p:val>
                                            <p:fltVal val="0"/>
                                          </p:val>
                                        </p:tav>
                                        <p:tav tm="100000">
                                          <p:val>
                                            <p:strVal val="#ppt_h"/>
                                          </p:val>
                                        </p:tav>
                                      </p:tavLst>
                                    </p:anim>
                                    <p:animEffect transition="in" filter="fade">
                                      <p:cBhvr>
                                        <p:cTn id="50" dur="500"/>
                                        <p:tgtEl>
                                          <p:spTgt spid="4"/>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34"/>
                                        </p:tgtEl>
                                        <p:attrNameLst>
                                          <p:attrName>style.visibility</p:attrName>
                                        </p:attrNameLst>
                                      </p:cBhvr>
                                      <p:to>
                                        <p:strVal val="visible"/>
                                      </p:to>
                                    </p:set>
                                    <p:anim calcmode="lin" valueType="num">
                                      <p:cBhvr>
                                        <p:cTn id="55" dur="500" fill="hold"/>
                                        <p:tgtEl>
                                          <p:spTgt spid="34"/>
                                        </p:tgtEl>
                                        <p:attrNameLst>
                                          <p:attrName>ppt_w</p:attrName>
                                        </p:attrNameLst>
                                      </p:cBhvr>
                                      <p:tavLst>
                                        <p:tav tm="0">
                                          <p:val>
                                            <p:fltVal val="0"/>
                                          </p:val>
                                        </p:tav>
                                        <p:tav tm="100000">
                                          <p:val>
                                            <p:strVal val="#ppt_w"/>
                                          </p:val>
                                        </p:tav>
                                      </p:tavLst>
                                    </p:anim>
                                    <p:anim calcmode="lin" valueType="num">
                                      <p:cBhvr>
                                        <p:cTn id="56" dur="500" fill="hold"/>
                                        <p:tgtEl>
                                          <p:spTgt spid="34"/>
                                        </p:tgtEl>
                                        <p:attrNameLst>
                                          <p:attrName>ppt_h</p:attrName>
                                        </p:attrNameLst>
                                      </p:cBhvr>
                                      <p:tavLst>
                                        <p:tav tm="0">
                                          <p:val>
                                            <p:fltVal val="0"/>
                                          </p:val>
                                        </p:tav>
                                        <p:tav tm="100000">
                                          <p:val>
                                            <p:strVal val="#ppt_h"/>
                                          </p:val>
                                        </p:tav>
                                      </p:tavLst>
                                    </p:anim>
                                    <p:animEffect transition="in" filter="fade">
                                      <p:cBhvr>
                                        <p:cTn id="57" dur="500"/>
                                        <p:tgtEl>
                                          <p:spTgt spid="34"/>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35"/>
                                        </p:tgtEl>
                                        <p:attrNameLst>
                                          <p:attrName>style.visibility</p:attrName>
                                        </p:attrNameLst>
                                      </p:cBhvr>
                                      <p:to>
                                        <p:strVal val="visible"/>
                                      </p:to>
                                    </p:set>
                                    <p:anim calcmode="lin" valueType="num">
                                      <p:cBhvr>
                                        <p:cTn id="62" dur="500" fill="hold"/>
                                        <p:tgtEl>
                                          <p:spTgt spid="35"/>
                                        </p:tgtEl>
                                        <p:attrNameLst>
                                          <p:attrName>ppt_w</p:attrName>
                                        </p:attrNameLst>
                                      </p:cBhvr>
                                      <p:tavLst>
                                        <p:tav tm="0">
                                          <p:val>
                                            <p:fltVal val="0"/>
                                          </p:val>
                                        </p:tav>
                                        <p:tav tm="100000">
                                          <p:val>
                                            <p:strVal val="#ppt_w"/>
                                          </p:val>
                                        </p:tav>
                                      </p:tavLst>
                                    </p:anim>
                                    <p:anim calcmode="lin" valueType="num">
                                      <p:cBhvr>
                                        <p:cTn id="63" dur="500" fill="hold"/>
                                        <p:tgtEl>
                                          <p:spTgt spid="35"/>
                                        </p:tgtEl>
                                        <p:attrNameLst>
                                          <p:attrName>ppt_h</p:attrName>
                                        </p:attrNameLst>
                                      </p:cBhvr>
                                      <p:tavLst>
                                        <p:tav tm="0">
                                          <p:val>
                                            <p:fltVal val="0"/>
                                          </p:val>
                                        </p:tav>
                                        <p:tav tm="100000">
                                          <p:val>
                                            <p:strVal val="#ppt_h"/>
                                          </p:val>
                                        </p:tav>
                                      </p:tavLst>
                                    </p:anim>
                                    <p:animEffect transition="in" filter="fade">
                                      <p:cBhvr>
                                        <p:cTn id="64" dur="500"/>
                                        <p:tgtEl>
                                          <p:spTgt spid="35"/>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16" fill="hold" grpId="0" nodeType="clickEffect">
                                  <p:stCondLst>
                                    <p:cond delay="0"/>
                                  </p:stCondLst>
                                  <p:childTnLst>
                                    <p:set>
                                      <p:cBhvr>
                                        <p:cTn id="68" dur="1" fill="hold">
                                          <p:stCondLst>
                                            <p:cond delay="0"/>
                                          </p:stCondLst>
                                        </p:cTn>
                                        <p:tgtEl>
                                          <p:spTgt spid="7"/>
                                        </p:tgtEl>
                                        <p:attrNameLst>
                                          <p:attrName>style.visibility</p:attrName>
                                        </p:attrNameLst>
                                      </p:cBhvr>
                                      <p:to>
                                        <p:strVal val="visible"/>
                                      </p:to>
                                    </p:set>
                                    <p:anim calcmode="lin" valueType="num">
                                      <p:cBhvr>
                                        <p:cTn id="69" dur="500" fill="hold"/>
                                        <p:tgtEl>
                                          <p:spTgt spid="7"/>
                                        </p:tgtEl>
                                        <p:attrNameLst>
                                          <p:attrName>ppt_w</p:attrName>
                                        </p:attrNameLst>
                                      </p:cBhvr>
                                      <p:tavLst>
                                        <p:tav tm="0">
                                          <p:val>
                                            <p:fltVal val="0"/>
                                          </p:val>
                                        </p:tav>
                                        <p:tav tm="100000">
                                          <p:val>
                                            <p:strVal val="#ppt_w"/>
                                          </p:val>
                                        </p:tav>
                                      </p:tavLst>
                                    </p:anim>
                                    <p:anim calcmode="lin" valueType="num">
                                      <p:cBhvr>
                                        <p:cTn id="70" dur="500" fill="hold"/>
                                        <p:tgtEl>
                                          <p:spTgt spid="7"/>
                                        </p:tgtEl>
                                        <p:attrNameLst>
                                          <p:attrName>ppt_h</p:attrName>
                                        </p:attrNameLst>
                                      </p:cBhvr>
                                      <p:tavLst>
                                        <p:tav tm="0">
                                          <p:val>
                                            <p:fltVal val="0"/>
                                          </p:val>
                                        </p:tav>
                                        <p:tav tm="100000">
                                          <p:val>
                                            <p:strVal val="#ppt_h"/>
                                          </p:val>
                                        </p:tav>
                                      </p:tavLst>
                                    </p:anim>
                                    <p:animEffect transition="in" filter="fade">
                                      <p:cBhvr>
                                        <p:cTn id="71" dur="500"/>
                                        <p:tgtEl>
                                          <p:spTgt spid="7"/>
                                        </p:tgtEl>
                                      </p:cBhvr>
                                    </p:animEffect>
                                  </p:childTnLst>
                                </p:cTn>
                              </p:par>
                            </p:childTnLst>
                          </p:cTn>
                        </p:par>
                      </p:childTnLst>
                    </p:cTn>
                  </p:par>
                  <p:par>
                    <p:cTn id="72" fill="hold">
                      <p:stCondLst>
                        <p:cond delay="indefinite"/>
                      </p:stCondLst>
                      <p:childTnLst>
                        <p:par>
                          <p:cTn id="73" fill="hold">
                            <p:stCondLst>
                              <p:cond delay="0"/>
                            </p:stCondLst>
                            <p:childTnLst>
                              <p:par>
                                <p:cTn id="74" presetID="53" presetClass="entr" presetSubtype="16" fill="hold" grpId="0" nodeType="clickEffect">
                                  <p:stCondLst>
                                    <p:cond delay="0"/>
                                  </p:stCondLst>
                                  <p:childTnLst>
                                    <p:set>
                                      <p:cBhvr>
                                        <p:cTn id="75" dur="1" fill="hold">
                                          <p:stCondLst>
                                            <p:cond delay="0"/>
                                          </p:stCondLst>
                                        </p:cTn>
                                        <p:tgtEl>
                                          <p:spTgt spid="5"/>
                                        </p:tgtEl>
                                        <p:attrNameLst>
                                          <p:attrName>style.visibility</p:attrName>
                                        </p:attrNameLst>
                                      </p:cBhvr>
                                      <p:to>
                                        <p:strVal val="visible"/>
                                      </p:to>
                                    </p:set>
                                    <p:anim calcmode="lin" valueType="num">
                                      <p:cBhvr>
                                        <p:cTn id="76" dur="500" fill="hold"/>
                                        <p:tgtEl>
                                          <p:spTgt spid="5"/>
                                        </p:tgtEl>
                                        <p:attrNameLst>
                                          <p:attrName>ppt_w</p:attrName>
                                        </p:attrNameLst>
                                      </p:cBhvr>
                                      <p:tavLst>
                                        <p:tav tm="0">
                                          <p:val>
                                            <p:fltVal val="0"/>
                                          </p:val>
                                        </p:tav>
                                        <p:tav tm="100000">
                                          <p:val>
                                            <p:strVal val="#ppt_w"/>
                                          </p:val>
                                        </p:tav>
                                      </p:tavLst>
                                    </p:anim>
                                    <p:anim calcmode="lin" valueType="num">
                                      <p:cBhvr>
                                        <p:cTn id="77" dur="500" fill="hold"/>
                                        <p:tgtEl>
                                          <p:spTgt spid="5"/>
                                        </p:tgtEl>
                                        <p:attrNameLst>
                                          <p:attrName>ppt_h</p:attrName>
                                        </p:attrNameLst>
                                      </p:cBhvr>
                                      <p:tavLst>
                                        <p:tav tm="0">
                                          <p:val>
                                            <p:fltVal val="0"/>
                                          </p:val>
                                        </p:tav>
                                        <p:tav tm="100000">
                                          <p:val>
                                            <p:strVal val="#ppt_h"/>
                                          </p:val>
                                        </p:tav>
                                      </p:tavLst>
                                    </p:anim>
                                    <p:animEffect transition="in" filter="fade">
                                      <p:cBhvr>
                                        <p:cTn id="78" dur="500"/>
                                        <p:tgtEl>
                                          <p:spTgt spid="5"/>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nodeType="clickEffect">
                                  <p:stCondLst>
                                    <p:cond delay="0"/>
                                  </p:stCondLst>
                                  <p:childTnLst>
                                    <p:set>
                                      <p:cBhvr>
                                        <p:cTn id="82" dur="1" fill="hold">
                                          <p:stCondLst>
                                            <p:cond delay="0"/>
                                          </p:stCondLst>
                                        </p:cTn>
                                        <p:tgtEl>
                                          <p:spTgt spid="21"/>
                                        </p:tgtEl>
                                        <p:attrNameLst>
                                          <p:attrName>style.visibility</p:attrName>
                                        </p:attrNameLst>
                                      </p:cBhvr>
                                      <p:to>
                                        <p:strVal val="visible"/>
                                      </p:to>
                                    </p:set>
                                    <p:anim calcmode="lin" valueType="num">
                                      <p:cBhvr>
                                        <p:cTn id="83" dur="500" fill="hold"/>
                                        <p:tgtEl>
                                          <p:spTgt spid="21"/>
                                        </p:tgtEl>
                                        <p:attrNameLst>
                                          <p:attrName>ppt_w</p:attrName>
                                        </p:attrNameLst>
                                      </p:cBhvr>
                                      <p:tavLst>
                                        <p:tav tm="0">
                                          <p:val>
                                            <p:fltVal val="0"/>
                                          </p:val>
                                        </p:tav>
                                        <p:tav tm="100000">
                                          <p:val>
                                            <p:strVal val="#ppt_w"/>
                                          </p:val>
                                        </p:tav>
                                      </p:tavLst>
                                    </p:anim>
                                    <p:anim calcmode="lin" valueType="num">
                                      <p:cBhvr>
                                        <p:cTn id="84" dur="500" fill="hold"/>
                                        <p:tgtEl>
                                          <p:spTgt spid="21"/>
                                        </p:tgtEl>
                                        <p:attrNameLst>
                                          <p:attrName>ppt_h</p:attrName>
                                        </p:attrNameLst>
                                      </p:cBhvr>
                                      <p:tavLst>
                                        <p:tav tm="0">
                                          <p:val>
                                            <p:fltVal val="0"/>
                                          </p:val>
                                        </p:tav>
                                        <p:tav tm="100000">
                                          <p:val>
                                            <p:strVal val="#ppt_h"/>
                                          </p:val>
                                        </p:tav>
                                      </p:tavLst>
                                    </p:anim>
                                    <p:animEffect transition="in" filter="fade">
                                      <p:cBhvr>
                                        <p:cTn id="85" dur="500"/>
                                        <p:tgtEl>
                                          <p:spTgt spid="21"/>
                                        </p:tgtEl>
                                      </p:cBhvr>
                                    </p:animEffect>
                                  </p:childTnLst>
                                </p:cTn>
                              </p:par>
                              <p:par>
                                <p:cTn id="86" presetID="53" presetClass="entr" presetSubtype="16" fill="hold" nodeType="withEffect">
                                  <p:stCondLst>
                                    <p:cond delay="0"/>
                                  </p:stCondLst>
                                  <p:childTnLst>
                                    <p:set>
                                      <p:cBhvr>
                                        <p:cTn id="87" dur="1" fill="hold">
                                          <p:stCondLst>
                                            <p:cond delay="0"/>
                                          </p:stCondLst>
                                        </p:cTn>
                                        <p:tgtEl>
                                          <p:spTgt spid="14"/>
                                        </p:tgtEl>
                                        <p:attrNameLst>
                                          <p:attrName>style.visibility</p:attrName>
                                        </p:attrNameLst>
                                      </p:cBhvr>
                                      <p:to>
                                        <p:strVal val="visible"/>
                                      </p:to>
                                    </p:set>
                                    <p:anim calcmode="lin" valueType="num">
                                      <p:cBhvr>
                                        <p:cTn id="88" dur="500" fill="hold"/>
                                        <p:tgtEl>
                                          <p:spTgt spid="14"/>
                                        </p:tgtEl>
                                        <p:attrNameLst>
                                          <p:attrName>ppt_w</p:attrName>
                                        </p:attrNameLst>
                                      </p:cBhvr>
                                      <p:tavLst>
                                        <p:tav tm="0">
                                          <p:val>
                                            <p:fltVal val="0"/>
                                          </p:val>
                                        </p:tav>
                                        <p:tav tm="100000">
                                          <p:val>
                                            <p:strVal val="#ppt_w"/>
                                          </p:val>
                                        </p:tav>
                                      </p:tavLst>
                                    </p:anim>
                                    <p:anim calcmode="lin" valueType="num">
                                      <p:cBhvr>
                                        <p:cTn id="89" dur="500" fill="hold"/>
                                        <p:tgtEl>
                                          <p:spTgt spid="14"/>
                                        </p:tgtEl>
                                        <p:attrNameLst>
                                          <p:attrName>ppt_h</p:attrName>
                                        </p:attrNameLst>
                                      </p:cBhvr>
                                      <p:tavLst>
                                        <p:tav tm="0">
                                          <p:val>
                                            <p:fltVal val="0"/>
                                          </p:val>
                                        </p:tav>
                                        <p:tav tm="100000">
                                          <p:val>
                                            <p:strVal val="#ppt_h"/>
                                          </p:val>
                                        </p:tav>
                                      </p:tavLst>
                                    </p:anim>
                                    <p:animEffect transition="in" filter="fade">
                                      <p:cBhvr>
                                        <p:cTn id="90" dur="500"/>
                                        <p:tgtEl>
                                          <p:spTgt spid="14"/>
                                        </p:tgtEl>
                                      </p:cBhvr>
                                    </p:animEffect>
                                  </p:childTnLst>
                                </p:cTn>
                              </p:par>
                              <p:par>
                                <p:cTn id="91" presetID="53" presetClass="entr" presetSubtype="16" fill="hold" nodeType="withEffect">
                                  <p:stCondLst>
                                    <p:cond delay="0"/>
                                  </p:stCondLst>
                                  <p:childTnLst>
                                    <p:set>
                                      <p:cBhvr>
                                        <p:cTn id="92" dur="1" fill="hold">
                                          <p:stCondLst>
                                            <p:cond delay="0"/>
                                          </p:stCondLst>
                                        </p:cTn>
                                        <p:tgtEl>
                                          <p:spTgt spid="15"/>
                                        </p:tgtEl>
                                        <p:attrNameLst>
                                          <p:attrName>style.visibility</p:attrName>
                                        </p:attrNameLst>
                                      </p:cBhvr>
                                      <p:to>
                                        <p:strVal val="visible"/>
                                      </p:to>
                                    </p:set>
                                    <p:anim calcmode="lin" valueType="num">
                                      <p:cBhvr>
                                        <p:cTn id="93" dur="500" fill="hold"/>
                                        <p:tgtEl>
                                          <p:spTgt spid="15"/>
                                        </p:tgtEl>
                                        <p:attrNameLst>
                                          <p:attrName>ppt_w</p:attrName>
                                        </p:attrNameLst>
                                      </p:cBhvr>
                                      <p:tavLst>
                                        <p:tav tm="0">
                                          <p:val>
                                            <p:fltVal val="0"/>
                                          </p:val>
                                        </p:tav>
                                        <p:tav tm="100000">
                                          <p:val>
                                            <p:strVal val="#ppt_w"/>
                                          </p:val>
                                        </p:tav>
                                      </p:tavLst>
                                    </p:anim>
                                    <p:anim calcmode="lin" valueType="num">
                                      <p:cBhvr>
                                        <p:cTn id="94" dur="500" fill="hold"/>
                                        <p:tgtEl>
                                          <p:spTgt spid="15"/>
                                        </p:tgtEl>
                                        <p:attrNameLst>
                                          <p:attrName>ppt_h</p:attrName>
                                        </p:attrNameLst>
                                      </p:cBhvr>
                                      <p:tavLst>
                                        <p:tav tm="0">
                                          <p:val>
                                            <p:fltVal val="0"/>
                                          </p:val>
                                        </p:tav>
                                        <p:tav tm="100000">
                                          <p:val>
                                            <p:strVal val="#ppt_h"/>
                                          </p:val>
                                        </p:tav>
                                      </p:tavLst>
                                    </p:anim>
                                    <p:animEffect transition="in" filter="fade">
                                      <p:cBhvr>
                                        <p:cTn id="95" dur="500"/>
                                        <p:tgtEl>
                                          <p:spTgt spid="15"/>
                                        </p:tgtEl>
                                      </p:cBhvr>
                                    </p:animEffect>
                                  </p:childTnLst>
                                </p:cTn>
                              </p:par>
                            </p:childTnLst>
                          </p:cTn>
                        </p:par>
                      </p:childTnLst>
                    </p:cTn>
                  </p:par>
                  <p:par>
                    <p:cTn id="96" fill="hold">
                      <p:stCondLst>
                        <p:cond delay="indefinite"/>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36"/>
                                        </p:tgtEl>
                                        <p:attrNameLst>
                                          <p:attrName>style.visibility</p:attrName>
                                        </p:attrNameLst>
                                      </p:cBhvr>
                                      <p:to>
                                        <p:strVal val="visible"/>
                                      </p:to>
                                    </p:set>
                                    <p:anim calcmode="lin" valueType="num">
                                      <p:cBhvr>
                                        <p:cTn id="100" dur="500" fill="hold"/>
                                        <p:tgtEl>
                                          <p:spTgt spid="36"/>
                                        </p:tgtEl>
                                        <p:attrNameLst>
                                          <p:attrName>ppt_w</p:attrName>
                                        </p:attrNameLst>
                                      </p:cBhvr>
                                      <p:tavLst>
                                        <p:tav tm="0">
                                          <p:val>
                                            <p:fltVal val="0"/>
                                          </p:val>
                                        </p:tav>
                                        <p:tav tm="100000">
                                          <p:val>
                                            <p:strVal val="#ppt_w"/>
                                          </p:val>
                                        </p:tav>
                                      </p:tavLst>
                                    </p:anim>
                                    <p:anim calcmode="lin" valueType="num">
                                      <p:cBhvr>
                                        <p:cTn id="101" dur="500" fill="hold"/>
                                        <p:tgtEl>
                                          <p:spTgt spid="36"/>
                                        </p:tgtEl>
                                        <p:attrNameLst>
                                          <p:attrName>ppt_h</p:attrName>
                                        </p:attrNameLst>
                                      </p:cBhvr>
                                      <p:tavLst>
                                        <p:tav tm="0">
                                          <p:val>
                                            <p:fltVal val="0"/>
                                          </p:val>
                                        </p:tav>
                                        <p:tav tm="100000">
                                          <p:val>
                                            <p:strVal val="#ppt_h"/>
                                          </p:val>
                                        </p:tav>
                                      </p:tavLst>
                                    </p:anim>
                                    <p:animEffect transition="in" filter="fade">
                                      <p:cBhvr>
                                        <p:cTn id="102" dur="500"/>
                                        <p:tgtEl>
                                          <p:spTgt spid="36"/>
                                        </p:tgtEl>
                                      </p:cBhvr>
                                    </p:animEffect>
                                  </p:childTnLst>
                                </p:cTn>
                              </p:par>
                            </p:childTnLst>
                          </p:cTn>
                        </p:par>
                      </p:childTnLst>
                    </p:cTn>
                  </p:par>
                  <p:par>
                    <p:cTn id="103" fill="hold">
                      <p:stCondLst>
                        <p:cond delay="indefinite"/>
                      </p:stCondLst>
                      <p:childTnLst>
                        <p:par>
                          <p:cTn id="104" fill="hold">
                            <p:stCondLst>
                              <p:cond delay="0"/>
                            </p:stCondLst>
                            <p:childTnLst>
                              <p:par>
                                <p:cTn id="105" presetID="53" presetClass="entr" presetSubtype="16" fill="hold" grpId="0" nodeType="clickEffect">
                                  <p:stCondLst>
                                    <p:cond delay="0"/>
                                  </p:stCondLst>
                                  <p:childTnLst>
                                    <p:set>
                                      <p:cBhvr>
                                        <p:cTn id="106" dur="1" fill="hold">
                                          <p:stCondLst>
                                            <p:cond delay="0"/>
                                          </p:stCondLst>
                                        </p:cTn>
                                        <p:tgtEl>
                                          <p:spTgt spid="37"/>
                                        </p:tgtEl>
                                        <p:attrNameLst>
                                          <p:attrName>style.visibility</p:attrName>
                                        </p:attrNameLst>
                                      </p:cBhvr>
                                      <p:to>
                                        <p:strVal val="visible"/>
                                      </p:to>
                                    </p:set>
                                    <p:anim calcmode="lin" valueType="num">
                                      <p:cBhvr>
                                        <p:cTn id="107" dur="500" fill="hold"/>
                                        <p:tgtEl>
                                          <p:spTgt spid="37"/>
                                        </p:tgtEl>
                                        <p:attrNameLst>
                                          <p:attrName>ppt_w</p:attrName>
                                        </p:attrNameLst>
                                      </p:cBhvr>
                                      <p:tavLst>
                                        <p:tav tm="0">
                                          <p:val>
                                            <p:fltVal val="0"/>
                                          </p:val>
                                        </p:tav>
                                        <p:tav tm="100000">
                                          <p:val>
                                            <p:strVal val="#ppt_w"/>
                                          </p:val>
                                        </p:tav>
                                      </p:tavLst>
                                    </p:anim>
                                    <p:anim calcmode="lin" valueType="num">
                                      <p:cBhvr>
                                        <p:cTn id="108" dur="500" fill="hold"/>
                                        <p:tgtEl>
                                          <p:spTgt spid="37"/>
                                        </p:tgtEl>
                                        <p:attrNameLst>
                                          <p:attrName>ppt_h</p:attrName>
                                        </p:attrNameLst>
                                      </p:cBhvr>
                                      <p:tavLst>
                                        <p:tav tm="0">
                                          <p:val>
                                            <p:fltVal val="0"/>
                                          </p:val>
                                        </p:tav>
                                        <p:tav tm="100000">
                                          <p:val>
                                            <p:strVal val="#ppt_h"/>
                                          </p:val>
                                        </p:tav>
                                      </p:tavLst>
                                    </p:anim>
                                    <p:animEffect transition="in" filter="fade">
                                      <p:cBhvr>
                                        <p:cTn id="109" dur="500"/>
                                        <p:tgtEl>
                                          <p:spTgt spid="37"/>
                                        </p:tgtEl>
                                      </p:cBhvr>
                                    </p:animEffect>
                                  </p:childTnLst>
                                </p:cTn>
                              </p:par>
                            </p:childTnLst>
                          </p:cTn>
                        </p:par>
                      </p:childTnLst>
                    </p:cTn>
                  </p:par>
                  <p:par>
                    <p:cTn id="110" fill="hold">
                      <p:stCondLst>
                        <p:cond delay="indefinite"/>
                      </p:stCondLst>
                      <p:childTnLst>
                        <p:par>
                          <p:cTn id="111" fill="hold">
                            <p:stCondLst>
                              <p:cond delay="0"/>
                            </p:stCondLst>
                            <p:childTnLst>
                              <p:par>
                                <p:cTn id="112" presetID="53" presetClass="entr" presetSubtype="16" fill="hold" grpId="0" nodeType="clickEffect">
                                  <p:stCondLst>
                                    <p:cond delay="0"/>
                                  </p:stCondLst>
                                  <p:childTnLst>
                                    <p:set>
                                      <p:cBhvr>
                                        <p:cTn id="113" dur="1" fill="hold">
                                          <p:stCondLst>
                                            <p:cond delay="0"/>
                                          </p:stCondLst>
                                        </p:cTn>
                                        <p:tgtEl>
                                          <p:spTgt spid="38"/>
                                        </p:tgtEl>
                                        <p:attrNameLst>
                                          <p:attrName>style.visibility</p:attrName>
                                        </p:attrNameLst>
                                      </p:cBhvr>
                                      <p:to>
                                        <p:strVal val="visible"/>
                                      </p:to>
                                    </p:set>
                                    <p:anim calcmode="lin" valueType="num">
                                      <p:cBhvr>
                                        <p:cTn id="114" dur="500" fill="hold"/>
                                        <p:tgtEl>
                                          <p:spTgt spid="38"/>
                                        </p:tgtEl>
                                        <p:attrNameLst>
                                          <p:attrName>ppt_w</p:attrName>
                                        </p:attrNameLst>
                                      </p:cBhvr>
                                      <p:tavLst>
                                        <p:tav tm="0">
                                          <p:val>
                                            <p:fltVal val="0"/>
                                          </p:val>
                                        </p:tav>
                                        <p:tav tm="100000">
                                          <p:val>
                                            <p:strVal val="#ppt_w"/>
                                          </p:val>
                                        </p:tav>
                                      </p:tavLst>
                                    </p:anim>
                                    <p:anim calcmode="lin" valueType="num">
                                      <p:cBhvr>
                                        <p:cTn id="115" dur="500" fill="hold"/>
                                        <p:tgtEl>
                                          <p:spTgt spid="38"/>
                                        </p:tgtEl>
                                        <p:attrNameLst>
                                          <p:attrName>ppt_h</p:attrName>
                                        </p:attrNameLst>
                                      </p:cBhvr>
                                      <p:tavLst>
                                        <p:tav tm="0">
                                          <p:val>
                                            <p:fltVal val="0"/>
                                          </p:val>
                                        </p:tav>
                                        <p:tav tm="100000">
                                          <p:val>
                                            <p:strVal val="#ppt_h"/>
                                          </p:val>
                                        </p:tav>
                                      </p:tavLst>
                                    </p:anim>
                                    <p:animEffect transition="in" filter="fade">
                                      <p:cBhvr>
                                        <p:cTn id="116" dur="500"/>
                                        <p:tgtEl>
                                          <p:spTgt spid="38"/>
                                        </p:tgtEl>
                                      </p:cBhvr>
                                    </p:animEffect>
                                  </p:childTnLst>
                                </p:cTn>
                              </p:par>
                            </p:childTnLst>
                          </p:cTn>
                        </p:par>
                      </p:childTnLst>
                    </p:cTn>
                  </p:par>
                  <p:par>
                    <p:cTn id="117" fill="hold">
                      <p:stCondLst>
                        <p:cond delay="indefinite"/>
                      </p:stCondLst>
                      <p:childTnLst>
                        <p:par>
                          <p:cTn id="118" fill="hold">
                            <p:stCondLst>
                              <p:cond delay="0"/>
                            </p:stCondLst>
                            <p:childTnLst>
                              <p:par>
                                <p:cTn id="119" presetID="53" presetClass="entr" presetSubtype="16" fill="hold" grpId="0" nodeType="clickEffect">
                                  <p:stCondLst>
                                    <p:cond delay="0"/>
                                  </p:stCondLst>
                                  <p:childTnLst>
                                    <p:set>
                                      <p:cBhvr>
                                        <p:cTn id="120" dur="1" fill="hold">
                                          <p:stCondLst>
                                            <p:cond delay="0"/>
                                          </p:stCondLst>
                                        </p:cTn>
                                        <p:tgtEl>
                                          <p:spTgt spid="6"/>
                                        </p:tgtEl>
                                        <p:attrNameLst>
                                          <p:attrName>style.visibility</p:attrName>
                                        </p:attrNameLst>
                                      </p:cBhvr>
                                      <p:to>
                                        <p:strVal val="visible"/>
                                      </p:to>
                                    </p:set>
                                    <p:anim calcmode="lin" valueType="num">
                                      <p:cBhvr>
                                        <p:cTn id="121" dur="500" fill="hold"/>
                                        <p:tgtEl>
                                          <p:spTgt spid="6"/>
                                        </p:tgtEl>
                                        <p:attrNameLst>
                                          <p:attrName>ppt_w</p:attrName>
                                        </p:attrNameLst>
                                      </p:cBhvr>
                                      <p:tavLst>
                                        <p:tav tm="0">
                                          <p:val>
                                            <p:fltVal val="0"/>
                                          </p:val>
                                        </p:tav>
                                        <p:tav tm="100000">
                                          <p:val>
                                            <p:strVal val="#ppt_w"/>
                                          </p:val>
                                        </p:tav>
                                      </p:tavLst>
                                    </p:anim>
                                    <p:anim calcmode="lin" valueType="num">
                                      <p:cBhvr>
                                        <p:cTn id="122" dur="500" fill="hold"/>
                                        <p:tgtEl>
                                          <p:spTgt spid="6"/>
                                        </p:tgtEl>
                                        <p:attrNameLst>
                                          <p:attrName>ppt_h</p:attrName>
                                        </p:attrNameLst>
                                      </p:cBhvr>
                                      <p:tavLst>
                                        <p:tav tm="0">
                                          <p:val>
                                            <p:fltVal val="0"/>
                                          </p:val>
                                        </p:tav>
                                        <p:tav tm="100000">
                                          <p:val>
                                            <p:strVal val="#ppt_h"/>
                                          </p:val>
                                        </p:tav>
                                      </p:tavLst>
                                    </p:anim>
                                    <p:animEffect transition="in" filter="fade">
                                      <p:cBhvr>
                                        <p:cTn id="123" dur="500"/>
                                        <p:tgtEl>
                                          <p:spTgt spid="6"/>
                                        </p:tgtEl>
                                      </p:cBhvr>
                                    </p:animEffect>
                                  </p:childTnLst>
                                </p:cTn>
                              </p:par>
                            </p:childTnLst>
                          </p:cTn>
                        </p:par>
                      </p:childTnLst>
                    </p:cTn>
                  </p:par>
                  <p:par>
                    <p:cTn id="124" fill="hold">
                      <p:stCondLst>
                        <p:cond delay="indefinite"/>
                      </p:stCondLst>
                      <p:childTnLst>
                        <p:par>
                          <p:cTn id="125" fill="hold">
                            <p:stCondLst>
                              <p:cond delay="0"/>
                            </p:stCondLst>
                            <p:childTnLst>
                              <p:par>
                                <p:cTn id="126" presetID="53" presetClass="entr" presetSubtype="16" fill="hold" grpId="0" nodeType="clickEffect">
                                  <p:stCondLst>
                                    <p:cond delay="0"/>
                                  </p:stCondLst>
                                  <p:childTnLst>
                                    <p:set>
                                      <p:cBhvr>
                                        <p:cTn id="127" dur="1" fill="hold">
                                          <p:stCondLst>
                                            <p:cond delay="0"/>
                                          </p:stCondLst>
                                        </p:cTn>
                                        <p:tgtEl>
                                          <p:spTgt spid="59"/>
                                        </p:tgtEl>
                                        <p:attrNameLst>
                                          <p:attrName>style.visibility</p:attrName>
                                        </p:attrNameLst>
                                      </p:cBhvr>
                                      <p:to>
                                        <p:strVal val="visible"/>
                                      </p:to>
                                    </p:set>
                                    <p:anim calcmode="lin" valueType="num">
                                      <p:cBhvr>
                                        <p:cTn id="128" dur="500" fill="hold"/>
                                        <p:tgtEl>
                                          <p:spTgt spid="59"/>
                                        </p:tgtEl>
                                        <p:attrNameLst>
                                          <p:attrName>ppt_w</p:attrName>
                                        </p:attrNameLst>
                                      </p:cBhvr>
                                      <p:tavLst>
                                        <p:tav tm="0">
                                          <p:val>
                                            <p:fltVal val="0"/>
                                          </p:val>
                                        </p:tav>
                                        <p:tav tm="100000">
                                          <p:val>
                                            <p:strVal val="#ppt_w"/>
                                          </p:val>
                                        </p:tav>
                                      </p:tavLst>
                                    </p:anim>
                                    <p:anim calcmode="lin" valueType="num">
                                      <p:cBhvr>
                                        <p:cTn id="129" dur="500" fill="hold"/>
                                        <p:tgtEl>
                                          <p:spTgt spid="59"/>
                                        </p:tgtEl>
                                        <p:attrNameLst>
                                          <p:attrName>ppt_h</p:attrName>
                                        </p:attrNameLst>
                                      </p:cBhvr>
                                      <p:tavLst>
                                        <p:tav tm="0">
                                          <p:val>
                                            <p:fltVal val="0"/>
                                          </p:val>
                                        </p:tav>
                                        <p:tav tm="100000">
                                          <p:val>
                                            <p:strVal val="#ppt_h"/>
                                          </p:val>
                                        </p:tav>
                                      </p:tavLst>
                                    </p:anim>
                                    <p:animEffect transition="in" filter="fade">
                                      <p:cBhvr>
                                        <p:cTn id="130" dur="500"/>
                                        <p:tgtEl>
                                          <p:spTgt spid="59"/>
                                        </p:tgtEl>
                                      </p:cBhvr>
                                    </p:animEffect>
                                  </p:childTnLst>
                                </p:cTn>
                              </p:par>
                              <p:par>
                                <p:cTn id="131" presetID="53" presetClass="entr" presetSubtype="16" fill="hold" grpId="0" nodeType="withEffect">
                                  <p:stCondLst>
                                    <p:cond delay="0"/>
                                  </p:stCondLst>
                                  <p:childTnLst>
                                    <p:set>
                                      <p:cBhvr>
                                        <p:cTn id="132" dur="1" fill="hold">
                                          <p:stCondLst>
                                            <p:cond delay="0"/>
                                          </p:stCondLst>
                                        </p:cTn>
                                        <p:tgtEl>
                                          <p:spTgt spid="60"/>
                                        </p:tgtEl>
                                        <p:attrNameLst>
                                          <p:attrName>style.visibility</p:attrName>
                                        </p:attrNameLst>
                                      </p:cBhvr>
                                      <p:to>
                                        <p:strVal val="visible"/>
                                      </p:to>
                                    </p:set>
                                    <p:anim calcmode="lin" valueType="num">
                                      <p:cBhvr>
                                        <p:cTn id="133" dur="500" fill="hold"/>
                                        <p:tgtEl>
                                          <p:spTgt spid="60"/>
                                        </p:tgtEl>
                                        <p:attrNameLst>
                                          <p:attrName>ppt_w</p:attrName>
                                        </p:attrNameLst>
                                      </p:cBhvr>
                                      <p:tavLst>
                                        <p:tav tm="0">
                                          <p:val>
                                            <p:fltVal val="0"/>
                                          </p:val>
                                        </p:tav>
                                        <p:tav tm="100000">
                                          <p:val>
                                            <p:strVal val="#ppt_w"/>
                                          </p:val>
                                        </p:tav>
                                      </p:tavLst>
                                    </p:anim>
                                    <p:anim calcmode="lin" valueType="num">
                                      <p:cBhvr>
                                        <p:cTn id="134" dur="500" fill="hold"/>
                                        <p:tgtEl>
                                          <p:spTgt spid="60"/>
                                        </p:tgtEl>
                                        <p:attrNameLst>
                                          <p:attrName>ppt_h</p:attrName>
                                        </p:attrNameLst>
                                      </p:cBhvr>
                                      <p:tavLst>
                                        <p:tav tm="0">
                                          <p:val>
                                            <p:fltVal val="0"/>
                                          </p:val>
                                        </p:tav>
                                        <p:tav tm="100000">
                                          <p:val>
                                            <p:strVal val="#ppt_h"/>
                                          </p:val>
                                        </p:tav>
                                      </p:tavLst>
                                    </p:anim>
                                    <p:animEffect transition="in" filter="fade">
                                      <p:cBhvr>
                                        <p:cTn id="135" dur="500"/>
                                        <p:tgtEl>
                                          <p:spTgt spid="60"/>
                                        </p:tgtEl>
                                      </p:cBhvr>
                                    </p:animEffect>
                                  </p:childTnLst>
                                </p:cTn>
                              </p:par>
                              <p:par>
                                <p:cTn id="136" presetID="53" presetClass="entr" presetSubtype="16" fill="hold" grpId="0" nodeType="withEffect">
                                  <p:stCondLst>
                                    <p:cond delay="0"/>
                                  </p:stCondLst>
                                  <p:childTnLst>
                                    <p:set>
                                      <p:cBhvr>
                                        <p:cTn id="137" dur="1" fill="hold">
                                          <p:stCondLst>
                                            <p:cond delay="0"/>
                                          </p:stCondLst>
                                        </p:cTn>
                                        <p:tgtEl>
                                          <p:spTgt spid="61"/>
                                        </p:tgtEl>
                                        <p:attrNameLst>
                                          <p:attrName>style.visibility</p:attrName>
                                        </p:attrNameLst>
                                      </p:cBhvr>
                                      <p:to>
                                        <p:strVal val="visible"/>
                                      </p:to>
                                    </p:set>
                                    <p:anim calcmode="lin" valueType="num">
                                      <p:cBhvr>
                                        <p:cTn id="138" dur="500" fill="hold"/>
                                        <p:tgtEl>
                                          <p:spTgt spid="61"/>
                                        </p:tgtEl>
                                        <p:attrNameLst>
                                          <p:attrName>ppt_w</p:attrName>
                                        </p:attrNameLst>
                                      </p:cBhvr>
                                      <p:tavLst>
                                        <p:tav tm="0">
                                          <p:val>
                                            <p:fltVal val="0"/>
                                          </p:val>
                                        </p:tav>
                                        <p:tav tm="100000">
                                          <p:val>
                                            <p:strVal val="#ppt_w"/>
                                          </p:val>
                                        </p:tav>
                                      </p:tavLst>
                                    </p:anim>
                                    <p:anim calcmode="lin" valueType="num">
                                      <p:cBhvr>
                                        <p:cTn id="139" dur="500" fill="hold"/>
                                        <p:tgtEl>
                                          <p:spTgt spid="61"/>
                                        </p:tgtEl>
                                        <p:attrNameLst>
                                          <p:attrName>ppt_h</p:attrName>
                                        </p:attrNameLst>
                                      </p:cBhvr>
                                      <p:tavLst>
                                        <p:tav tm="0">
                                          <p:val>
                                            <p:fltVal val="0"/>
                                          </p:val>
                                        </p:tav>
                                        <p:tav tm="100000">
                                          <p:val>
                                            <p:strVal val="#ppt_h"/>
                                          </p:val>
                                        </p:tav>
                                      </p:tavLst>
                                    </p:anim>
                                    <p:animEffect transition="in" filter="fade">
                                      <p:cBhvr>
                                        <p:cTn id="140" dur="500"/>
                                        <p:tgtEl>
                                          <p:spTgt spid="61"/>
                                        </p:tgtEl>
                                      </p:cBhvr>
                                    </p:animEffect>
                                  </p:childTnLst>
                                </p:cTn>
                              </p:par>
                              <p:par>
                                <p:cTn id="141" presetID="53" presetClass="entr" presetSubtype="16" fill="hold" grpId="0" nodeType="withEffect">
                                  <p:stCondLst>
                                    <p:cond delay="0"/>
                                  </p:stCondLst>
                                  <p:childTnLst>
                                    <p:set>
                                      <p:cBhvr>
                                        <p:cTn id="142" dur="1" fill="hold">
                                          <p:stCondLst>
                                            <p:cond delay="0"/>
                                          </p:stCondLst>
                                        </p:cTn>
                                        <p:tgtEl>
                                          <p:spTgt spid="62"/>
                                        </p:tgtEl>
                                        <p:attrNameLst>
                                          <p:attrName>style.visibility</p:attrName>
                                        </p:attrNameLst>
                                      </p:cBhvr>
                                      <p:to>
                                        <p:strVal val="visible"/>
                                      </p:to>
                                    </p:set>
                                    <p:anim calcmode="lin" valueType="num">
                                      <p:cBhvr>
                                        <p:cTn id="143" dur="500" fill="hold"/>
                                        <p:tgtEl>
                                          <p:spTgt spid="62"/>
                                        </p:tgtEl>
                                        <p:attrNameLst>
                                          <p:attrName>ppt_w</p:attrName>
                                        </p:attrNameLst>
                                      </p:cBhvr>
                                      <p:tavLst>
                                        <p:tav tm="0">
                                          <p:val>
                                            <p:fltVal val="0"/>
                                          </p:val>
                                        </p:tav>
                                        <p:tav tm="100000">
                                          <p:val>
                                            <p:strVal val="#ppt_w"/>
                                          </p:val>
                                        </p:tav>
                                      </p:tavLst>
                                    </p:anim>
                                    <p:anim calcmode="lin" valueType="num">
                                      <p:cBhvr>
                                        <p:cTn id="144" dur="500" fill="hold"/>
                                        <p:tgtEl>
                                          <p:spTgt spid="62"/>
                                        </p:tgtEl>
                                        <p:attrNameLst>
                                          <p:attrName>ppt_h</p:attrName>
                                        </p:attrNameLst>
                                      </p:cBhvr>
                                      <p:tavLst>
                                        <p:tav tm="0">
                                          <p:val>
                                            <p:fltVal val="0"/>
                                          </p:val>
                                        </p:tav>
                                        <p:tav tm="100000">
                                          <p:val>
                                            <p:strVal val="#ppt_h"/>
                                          </p:val>
                                        </p:tav>
                                      </p:tavLst>
                                    </p:anim>
                                    <p:animEffect transition="in" filter="fade">
                                      <p:cBhvr>
                                        <p:cTn id="145" dur="500"/>
                                        <p:tgtEl>
                                          <p:spTgt spid="62"/>
                                        </p:tgtEl>
                                      </p:cBhvr>
                                    </p:animEffect>
                                  </p:childTnLst>
                                </p:cTn>
                              </p:par>
                              <p:par>
                                <p:cTn id="146" presetID="53" presetClass="entr" presetSubtype="16" fill="hold" grpId="0" nodeType="withEffect">
                                  <p:stCondLst>
                                    <p:cond delay="0"/>
                                  </p:stCondLst>
                                  <p:childTnLst>
                                    <p:set>
                                      <p:cBhvr>
                                        <p:cTn id="147" dur="1" fill="hold">
                                          <p:stCondLst>
                                            <p:cond delay="0"/>
                                          </p:stCondLst>
                                        </p:cTn>
                                        <p:tgtEl>
                                          <p:spTgt spid="63"/>
                                        </p:tgtEl>
                                        <p:attrNameLst>
                                          <p:attrName>style.visibility</p:attrName>
                                        </p:attrNameLst>
                                      </p:cBhvr>
                                      <p:to>
                                        <p:strVal val="visible"/>
                                      </p:to>
                                    </p:set>
                                    <p:anim calcmode="lin" valueType="num">
                                      <p:cBhvr>
                                        <p:cTn id="148" dur="500" fill="hold"/>
                                        <p:tgtEl>
                                          <p:spTgt spid="63"/>
                                        </p:tgtEl>
                                        <p:attrNameLst>
                                          <p:attrName>ppt_w</p:attrName>
                                        </p:attrNameLst>
                                      </p:cBhvr>
                                      <p:tavLst>
                                        <p:tav tm="0">
                                          <p:val>
                                            <p:fltVal val="0"/>
                                          </p:val>
                                        </p:tav>
                                        <p:tav tm="100000">
                                          <p:val>
                                            <p:strVal val="#ppt_w"/>
                                          </p:val>
                                        </p:tav>
                                      </p:tavLst>
                                    </p:anim>
                                    <p:anim calcmode="lin" valueType="num">
                                      <p:cBhvr>
                                        <p:cTn id="149" dur="500" fill="hold"/>
                                        <p:tgtEl>
                                          <p:spTgt spid="63"/>
                                        </p:tgtEl>
                                        <p:attrNameLst>
                                          <p:attrName>ppt_h</p:attrName>
                                        </p:attrNameLst>
                                      </p:cBhvr>
                                      <p:tavLst>
                                        <p:tav tm="0">
                                          <p:val>
                                            <p:fltVal val="0"/>
                                          </p:val>
                                        </p:tav>
                                        <p:tav tm="100000">
                                          <p:val>
                                            <p:strVal val="#ppt_h"/>
                                          </p:val>
                                        </p:tav>
                                      </p:tavLst>
                                    </p:anim>
                                    <p:animEffect transition="in" filter="fade">
                                      <p:cBhvr>
                                        <p:cTn id="150" dur="500"/>
                                        <p:tgtEl>
                                          <p:spTgt spid="63"/>
                                        </p:tgtEl>
                                      </p:cBhvr>
                                    </p:animEffect>
                                  </p:childTnLst>
                                </p:cTn>
                              </p:par>
                            </p:childTnLst>
                          </p:cTn>
                        </p:par>
                      </p:childTnLst>
                    </p:cTn>
                  </p:par>
                  <p:par>
                    <p:cTn id="151" fill="hold">
                      <p:stCondLst>
                        <p:cond delay="indefinite"/>
                      </p:stCondLst>
                      <p:childTnLst>
                        <p:par>
                          <p:cTn id="152" fill="hold">
                            <p:stCondLst>
                              <p:cond delay="0"/>
                            </p:stCondLst>
                            <p:childTnLst>
                              <p:par>
                                <p:cTn id="153" presetID="53" presetClass="entr" presetSubtype="16" fill="hold" grpId="0" nodeType="clickEffect">
                                  <p:stCondLst>
                                    <p:cond delay="0"/>
                                  </p:stCondLst>
                                  <p:childTnLst>
                                    <p:set>
                                      <p:cBhvr>
                                        <p:cTn id="154" dur="1" fill="hold">
                                          <p:stCondLst>
                                            <p:cond delay="0"/>
                                          </p:stCondLst>
                                        </p:cTn>
                                        <p:tgtEl>
                                          <p:spTgt spid="52"/>
                                        </p:tgtEl>
                                        <p:attrNameLst>
                                          <p:attrName>style.visibility</p:attrName>
                                        </p:attrNameLst>
                                      </p:cBhvr>
                                      <p:to>
                                        <p:strVal val="visible"/>
                                      </p:to>
                                    </p:set>
                                    <p:anim calcmode="lin" valueType="num">
                                      <p:cBhvr>
                                        <p:cTn id="155" dur="500" fill="hold"/>
                                        <p:tgtEl>
                                          <p:spTgt spid="52"/>
                                        </p:tgtEl>
                                        <p:attrNameLst>
                                          <p:attrName>ppt_w</p:attrName>
                                        </p:attrNameLst>
                                      </p:cBhvr>
                                      <p:tavLst>
                                        <p:tav tm="0">
                                          <p:val>
                                            <p:fltVal val="0"/>
                                          </p:val>
                                        </p:tav>
                                        <p:tav tm="100000">
                                          <p:val>
                                            <p:strVal val="#ppt_w"/>
                                          </p:val>
                                        </p:tav>
                                      </p:tavLst>
                                    </p:anim>
                                    <p:anim calcmode="lin" valueType="num">
                                      <p:cBhvr>
                                        <p:cTn id="156" dur="500" fill="hold"/>
                                        <p:tgtEl>
                                          <p:spTgt spid="52"/>
                                        </p:tgtEl>
                                        <p:attrNameLst>
                                          <p:attrName>ppt_h</p:attrName>
                                        </p:attrNameLst>
                                      </p:cBhvr>
                                      <p:tavLst>
                                        <p:tav tm="0">
                                          <p:val>
                                            <p:fltVal val="0"/>
                                          </p:val>
                                        </p:tav>
                                        <p:tav tm="100000">
                                          <p:val>
                                            <p:strVal val="#ppt_h"/>
                                          </p:val>
                                        </p:tav>
                                      </p:tavLst>
                                    </p:anim>
                                    <p:animEffect transition="in" filter="fade">
                                      <p:cBhvr>
                                        <p:cTn id="157" dur="500"/>
                                        <p:tgtEl>
                                          <p:spTgt spid="52"/>
                                        </p:tgtEl>
                                      </p:cBhvr>
                                    </p:animEffect>
                                  </p:childTnLst>
                                </p:cTn>
                              </p:par>
                              <p:par>
                                <p:cTn id="158" presetID="53" presetClass="entr" presetSubtype="16" fill="hold" grpId="0" nodeType="withEffect">
                                  <p:stCondLst>
                                    <p:cond delay="0"/>
                                  </p:stCondLst>
                                  <p:childTnLst>
                                    <p:set>
                                      <p:cBhvr>
                                        <p:cTn id="159" dur="1" fill="hold">
                                          <p:stCondLst>
                                            <p:cond delay="0"/>
                                          </p:stCondLst>
                                        </p:cTn>
                                        <p:tgtEl>
                                          <p:spTgt spid="64"/>
                                        </p:tgtEl>
                                        <p:attrNameLst>
                                          <p:attrName>style.visibility</p:attrName>
                                        </p:attrNameLst>
                                      </p:cBhvr>
                                      <p:to>
                                        <p:strVal val="visible"/>
                                      </p:to>
                                    </p:set>
                                    <p:anim calcmode="lin" valueType="num">
                                      <p:cBhvr>
                                        <p:cTn id="160" dur="500" fill="hold"/>
                                        <p:tgtEl>
                                          <p:spTgt spid="64"/>
                                        </p:tgtEl>
                                        <p:attrNameLst>
                                          <p:attrName>ppt_w</p:attrName>
                                        </p:attrNameLst>
                                      </p:cBhvr>
                                      <p:tavLst>
                                        <p:tav tm="0">
                                          <p:val>
                                            <p:fltVal val="0"/>
                                          </p:val>
                                        </p:tav>
                                        <p:tav tm="100000">
                                          <p:val>
                                            <p:strVal val="#ppt_w"/>
                                          </p:val>
                                        </p:tav>
                                      </p:tavLst>
                                    </p:anim>
                                    <p:anim calcmode="lin" valueType="num">
                                      <p:cBhvr>
                                        <p:cTn id="161" dur="500" fill="hold"/>
                                        <p:tgtEl>
                                          <p:spTgt spid="64"/>
                                        </p:tgtEl>
                                        <p:attrNameLst>
                                          <p:attrName>ppt_h</p:attrName>
                                        </p:attrNameLst>
                                      </p:cBhvr>
                                      <p:tavLst>
                                        <p:tav tm="0">
                                          <p:val>
                                            <p:fltVal val="0"/>
                                          </p:val>
                                        </p:tav>
                                        <p:tav tm="100000">
                                          <p:val>
                                            <p:strVal val="#ppt_h"/>
                                          </p:val>
                                        </p:tav>
                                      </p:tavLst>
                                    </p:anim>
                                    <p:animEffect transition="in" filter="fade">
                                      <p:cBhvr>
                                        <p:cTn id="162" dur="500"/>
                                        <p:tgtEl>
                                          <p:spTgt spid="64"/>
                                        </p:tgtEl>
                                      </p:cBhvr>
                                    </p:animEffect>
                                  </p:childTnLst>
                                </p:cTn>
                              </p:par>
                              <p:par>
                                <p:cTn id="163" presetID="53" presetClass="entr" presetSubtype="16" fill="hold" grpId="0" nodeType="withEffect">
                                  <p:stCondLst>
                                    <p:cond delay="0"/>
                                  </p:stCondLst>
                                  <p:childTnLst>
                                    <p:set>
                                      <p:cBhvr>
                                        <p:cTn id="164" dur="1" fill="hold">
                                          <p:stCondLst>
                                            <p:cond delay="0"/>
                                          </p:stCondLst>
                                        </p:cTn>
                                        <p:tgtEl>
                                          <p:spTgt spid="65"/>
                                        </p:tgtEl>
                                        <p:attrNameLst>
                                          <p:attrName>style.visibility</p:attrName>
                                        </p:attrNameLst>
                                      </p:cBhvr>
                                      <p:to>
                                        <p:strVal val="visible"/>
                                      </p:to>
                                    </p:set>
                                    <p:anim calcmode="lin" valueType="num">
                                      <p:cBhvr>
                                        <p:cTn id="165" dur="500" fill="hold"/>
                                        <p:tgtEl>
                                          <p:spTgt spid="65"/>
                                        </p:tgtEl>
                                        <p:attrNameLst>
                                          <p:attrName>ppt_w</p:attrName>
                                        </p:attrNameLst>
                                      </p:cBhvr>
                                      <p:tavLst>
                                        <p:tav tm="0">
                                          <p:val>
                                            <p:fltVal val="0"/>
                                          </p:val>
                                        </p:tav>
                                        <p:tav tm="100000">
                                          <p:val>
                                            <p:strVal val="#ppt_w"/>
                                          </p:val>
                                        </p:tav>
                                      </p:tavLst>
                                    </p:anim>
                                    <p:anim calcmode="lin" valueType="num">
                                      <p:cBhvr>
                                        <p:cTn id="166" dur="500" fill="hold"/>
                                        <p:tgtEl>
                                          <p:spTgt spid="65"/>
                                        </p:tgtEl>
                                        <p:attrNameLst>
                                          <p:attrName>ppt_h</p:attrName>
                                        </p:attrNameLst>
                                      </p:cBhvr>
                                      <p:tavLst>
                                        <p:tav tm="0">
                                          <p:val>
                                            <p:fltVal val="0"/>
                                          </p:val>
                                        </p:tav>
                                        <p:tav tm="100000">
                                          <p:val>
                                            <p:strVal val="#ppt_h"/>
                                          </p:val>
                                        </p:tav>
                                      </p:tavLst>
                                    </p:anim>
                                    <p:animEffect transition="in" filter="fade">
                                      <p:cBhvr>
                                        <p:cTn id="167" dur="500"/>
                                        <p:tgtEl>
                                          <p:spTgt spid="65"/>
                                        </p:tgtEl>
                                      </p:cBhvr>
                                    </p:animEffect>
                                  </p:childTnLst>
                                </p:cTn>
                              </p:par>
                              <p:par>
                                <p:cTn id="168" presetID="53" presetClass="entr" presetSubtype="16" fill="hold" grpId="0" nodeType="withEffect">
                                  <p:stCondLst>
                                    <p:cond delay="0"/>
                                  </p:stCondLst>
                                  <p:childTnLst>
                                    <p:set>
                                      <p:cBhvr>
                                        <p:cTn id="169" dur="1" fill="hold">
                                          <p:stCondLst>
                                            <p:cond delay="0"/>
                                          </p:stCondLst>
                                        </p:cTn>
                                        <p:tgtEl>
                                          <p:spTgt spid="66"/>
                                        </p:tgtEl>
                                        <p:attrNameLst>
                                          <p:attrName>style.visibility</p:attrName>
                                        </p:attrNameLst>
                                      </p:cBhvr>
                                      <p:to>
                                        <p:strVal val="visible"/>
                                      </p:to>
                                    </p:set>
                                    <p:anim calcmode="lin" valueType="num">
                                      <p:cBhvr>
                                        <p:cTn id="170" dur="500" fill="hold"/>
                                        <p:tgtEl>
                                          <p:spTgt spid="66"/>
                                        </p:tgtEl>
                                        <p:attrNameLst>
                                          <p:attrName>ppt_w</p:attrName>
                                        </p:attrNameLst>
                                      </p:cBhvr>
                                      <p:tavLst>
                                        <p:tav tm="0">
                                          <p:val>
                                            <p:fltVal val="0"/>
                                          </p:val>
                                        </p:tav>
                                        <p:tav tm="100000">
                                          <p:val>
                                            <p:strVal val="#ppt_w"/>
                                          </p:val>
                                        </p:tav>
                                      </p:tavLst>
                                    </p:anim>
                                    <p:anim calcmode="lin" valueType="num">
                                      <p:cBhvr>
                                        <p:cTn id="171" dur="500" fill="hold"/>
                                        <p:tgtEl>
                                          <p:spTgt spid="66"/>
                                        </p:tgtEl>
                                        <p:attrNameLst>
                                          <p:attrName>ppt_h</p:attrName>
                                        </p:attrNameLst>
                                      </p:cBhvr>
                                      <p:tavLst>
                                        <p:tav tm="0">
                                          <p:val>
                                            <p:fltVal val="0"/>
                                          </p:val>
                                        </p:tav>
                                        <p:tav tm="100000">
                                          <p:val>
                                            <p:strVal val="#ppt_h"/>
                                          </p:val>
                                        </p:tav>
                                      </p:tavLst>
                                    </p:anim>
                                    <p:animEffect transition="in" filter="fade">
                                      <p:cBhvr>
                                        <p:cTn id="172" dur="500"/>
                                        <p:tgtEl>
                                          <p:spTgt spid="66"/>
                                        </p:tgtEl>
                                      </p:cBhvr>
                                    </p:animEffect>
                                  </p:childTnLst>
                                </p:cTn>
                              </p:par>
                              <p:par>
                                <p:cTn id="173" presetID="53" presetClass="entr" presetSubtype="16" fill="hold" grpId="0" nodeType="withEffect">
                                  <p:stCondLst>
                                    <p:cond delay="0"/>
                                  </p:stCondLst>
                                  <p:childTnLst>
                                    <p:set>
                                      <p:cBhvr>
                                        <p:cTn id="174" dur="1" fill="hold">
                                          <p:stCondLst>
                                            <p:cond delay="0"/>
                                          </p:stCondLst>
                                        </p:cTn>
                                        <p:tgtEl>
                                          <p:spTgt spid="67"/>
                                        </p:tgtEl>
                                        <p:attrNameLst>
                                          <p:attrName>style.visibility</p:attrName>
                                        </p:attrNameLst>
                                      </p:cBhvr>
                                      <p:to>
                                        <p:strVal val="visible"/>
                                      </p:to>
                                    </p:set>
                                    <p:anim calcmode="lin" valueType="num">
                                      <p:cBhvr>
                                        <p:cTn id="175" dur="500" fill="hold"/>
                                        <p:tgtEl>
                                          <p:spTgt spid="67"/>
                                        </p:tgtEl>
                                        <p:attrNameLst>
                                          <p:attrName>ppt_w</p:attrName>
                                        </p:attrNameLst>
                                      </p:cBhvr>
                                      <p:tavLst>
                                        <p:tav tm="0">
                                          <p:val>
                                            <p:fltVal val="0"/>
                                          </p:val>
                                        </p:tav>
                                        <p:tav tm="100000">
                                          <p:val>
                                            <p:strVal val="#ppt_w"/>
                                          </p:val>
                                        </p:tav>
                                      </p:tavLst>
                                    </p:anim>
                                    <p:anim calcmode="lin" valueType="num">
                                      <p:cBhvr>
                                        <p:cTn id="176" dur="500" fill="hold"/>
                                        <p:tgtEl>
                                          <p:spTgt spid="67"/>
                                        </p:tgtEl>
                                        <p:attrNameLst>
                                          <p:attrName>ppt_h</p:attrName>
                                        </p:attrNameLst>
                                      </p:cBhvr>
                                      <p:tavLst>
                                        <p:tav tm="0">
                                          <p:val>
                                            <p:fltVal val="0"/>
                                          </p:val>
                                        </p:tav>
                                        <p:tav tm="100000">
                                          <p:val>
                                            <p:strVal val="#ppt_h"/>
                                          </p:val>
                                        </p:tav>
                                      </p:tavLst>
                                    </p:anim>
                                    <p:animEffect transition="in" filter="fade">
                                      <p:cBhvr>
                                        <p:cTn id="177" dur="500"/>
                                        <p:tgtEl>
                                          <p:spTgt spid="67"/>
                                        </p:tgtEl>
                                      </p:cBhvr>
                                    </p:animEffect>
                                  </p:childTnLst>
                                </p:cTn>
                              </p:par>
                              <p:par>
                                <p:cTn id="178" presetID="53" presetClass="entr" presetSubtype="16" fill="hold" grpId="0" nodeType="withEffect">
                                  <p:stCondLst>
                                    <p:cond delay="0"/>
                                  </p:stCondLst>
                                  <p:childTnLst>
                                    <p:set>
                                      <p:cBhvr>
                                        <p:cTn id="179" dur="1" fill="hold">
                                          <p:stCondLst>
                                            <p:cond delay="0"/>
                                          </p:stCondLst>
                                        </p:cTn>
                                        <p:tgtEl>
                                          <p:spTgt spid="68"/>
                                        </p:tgtEl>
                                        <p:attrNameLst>
                                          <p:attrName>style.visibility</p:attrName>
                                        </p:attrNameLst>
                                      </p:cBhvr>
                                      <p:to>
                                        <p:strVal val="visible"/>
                                      </p:to>
                                    </p:set>
                                    <p:anim calcmode="lin" valueType="num">
                                      <p:cBhvr>
                                        <p:cTn id="180" dur="500" fill="hold"/>
                                        <p:tgtEl>
                                          <p:spTgt spid="68"/>
                                        </p:tgtEl>
                                        <p:attrNameLst>
                                          <p:attrName>ppt_w</p:attrName>
                                        </p:attrNameLst>
                                      </p:cBhvr>
                                      <p:tavLst>
                                        <p:tav tm="0">
                                          <p:val>
                                            <p:fltVal val="0"/>
                                          </p:val>
                                        </p:tav>
                                        <p:tav tm="100000">
                                          <p:val>
                                            <p:strVal val="#ppt_w"/>
                                          </p:val>
                                        </p:tav>
                                      </p:tavLst>
                                    </p:anim>
                                    <p:anim calcmode="lin" valueType="num">
                                      <p:cBhvr>
                                        <p:cTn id="181" dur="500" fill="hold"/>
                                        <p:tgtEl>
                                          <p:spTgt spid="68"/>
                                        </p:tgtEl>
                                        <p:attrNameLst>
                                          <p:attrName>ppt_h</p:attrName>
                                        </p:attrNameLst>
                                      </p:cBhvr>
                                      <p:tavLst>
                                        <p:tav tm="0">
                                          <p:val>
                                            <p:fltVal val="0"/>
                                          </p:val>
                                        </p:tav>
                                        <p:tav tm="100000">
                                          <p:val>
                                            <p:strVal val="#ppt_h"/>
                                          </p:val>
                                        </p:tav>
                                      </p:tavLst>
                                    </p:anim>
                                    <p:animEffect transition="in" filter="fade">
                                      <p:cBhvr>
                                        <p:cTn id="182" dur="500"/>
                                        <p:tgtEl>
                                          <p:spTgt spid="68"/>
                                        </p:tgtEl>
                                      </p:cBhvr>
                                    </p:animEffect>
                                  </p:childTnLst>
                                </p:cTn>
                              </p:par>
                            </p:childTnLst>
                          </p:cTn>
                        </p:par>
                      </p:childTnLst>
                    </p:cTn>
                  </p:par>
                  <p:par>
                    <p:cTn id="183" fill="hold">
                      <p:stCondLst>
                        <p:cond delay="indefinite"/>
                      </p:stCondLst>
                      <p:childTnLst>
                        <p:par>
                          <p:cTn id="184" fill="hold">
                            <p:stCondLst>
                              <p:cond delay="0"/>
                            </p:stCondLst>
                            <p:childTnLst>
                              <p:par>
                                <p:cTn id="185" presetID="53" presetClass="entr" presetSubtype="16" fill="hold" grpId="0" nodeType="clickEffect">
                                  <p:stCondLst>
                                    <p:cond delay="0"/>
                                  </p:stCondLst>
                                  <p:childTnLst>
                                    <p:set>
                                      <p:cBhvr>
                                        <p:cTn id="186" dur="1" fill="hold">
                                          <p:stCondLst>
                                            <p:cond delay="0"/>
                                          </p:stCondLst>
                                        </p:cTn>
                                        <p:tgtEl>
                                          <p:spTgt spid="56"/>
                                        </p:tgtEl>
                                        <p:attrNameLst>
                                          <p:attrName>style.visibility</p:attrName>
                                        </p:attrNameLst>
                                      </p:cBhvr>
                                      <p:to>
                                        <p:strVal val="visible"/>
                                      </p:to>
                                    </p:set>
                                    <p:anim calcmode="lin" valueType="num">
                                      <p:cBhvr>
                                        <p:cTn id="187" dur="500" fill="hold"/>
                                        <p:tgtEl>
                                          <p:spTgt spid="56"/>
                                        </p:tgtEl>
                                        <p:attrNameLst>
                                          <p:attrName>ppt_w</p:attrName>
                                        </p:attrNameLst>
                                      </p:cBhvr>
                                      <p:tavLst>
                                        <p:tav tm="0">
                                          <p:val>
                                            <p:fltVal val="0"/>
                                          </p:val>
                                        </p:tav>
                                        <p:tav tm="100000">
                                          <p:val>
                                            <p:strVal val="#ppt_w"/>
                                          </p:val>
                                        </p:tav>
                                      </p:tavLst>
                                    </p:anim>
                                    <p:anim calcmode="lin" valueType="num">
                                      <p:cBhvr>
                                        <p:cTn id="188" dur="500" fill="hold"/>
                                        <p:tgtEl>
                                          <p:spTgt spid="56"/>
                                        </p:tgtEl>
                                        <p:attrNameLst>
                                          <p:attrName>ppt_h</p:attrName>
                                        </p:attrNameLst>
                                      </p:cBhvr>
                                      <p:tavLst>
                                        <p:tav tm="0">
                                          <p:val>
                                            <p:fltVal val="0"/>
                                          </p:val>
                                        </p:tav>
                                        <p:tav tm="100000">
                                          <p:val>
                                            <p:strVal val="#ppt_h"/>
                                          </p:val>
                                        </p:tav>
                                      </p:tavLst>
                                    </p:anim>
                                    <p:animEffect transition="in" filter="fade">
                                      <p:cBhvr>
                                        <p:cTn id="189" dur="500"/>
                                        <p:tgtEl>
                                          <p:spTgt spid="56"/>
                                        </p:tgtEl>
                                      </p:cBhvr>
                                    </p:animEffect>
                                  </p:childTnLst>
                                </p:cTn>
                              </p:par>
                              <p:par>
                                <p:cTn id="190" presetID="53" presetClass="entr" presetSubtype="16" fill="hold" grpId="0" nodeType="withEffect">
                                  <p:stCondLst>
                                    <p:cond delay="0"/>
                                  </p:stCondLst>
                                  <p:childTnLst>
                                    <p:set>
                                      <p:cBhvr>
                                        <p:cTn id="191" dur="1" fill="hold">
                                          <p:stCondLst>
                                            <p:cond delay="0"/>
                                          </p:stCondLst>
                                        </p:cTn>
                                        <p:tgtEl>
                                          <p:spTgt spid="44"/>
                                        </p:tgtEl>
                                        <p:attrNameLst>
                                          <p:attrName>style.visibility</p:attrName>
                                        </p:attrNameLst>
                                      </p:cBhvr>
                                      <p:to>
                                        <p:strVal val="visible"/>
                                      </p:to>
                                    </p:set>
                                    <p:anim calcmode="lin" valueType="num">
                                      <p:cBhvr>
                                        <p:cTn id="192" dur="500" fill="hold"/>
                                        <p:tgtEl>
                                          <p:spTgt spid="44"/>
                                        </p:tgtEl>
                                        <p:attrNameLst>
                                          <p:attrName>ppt_w</p:attrName>
                                        </p:attrNameLst>
                                      </p:cBhvr>
                                      <p:tavLst>
                                        <p:tav tm="0">
                                          <p:val>
                                            <p:fltVal val="0"/>
                                          </p:val>
                                        </p:tav>
                                        <p:tav tm="100000">
                                          <p:val>
                                            <p:strVal val="#ppt_w"/>
                                          </p:val>
                                        </p:tav>
                                      </p:tavLst>
                                    </p:anim>
                                    <p:anim calcmode="lin" valueType="num">
                                      <p:cBhvr>
                                        <p:cTn id="193" dur="500" fill="hold"/>
                                        <p:tgtEl>
                                          <p:spTgt spid="44"/>
                                        </p:tgtEl>
                                        <p:attrNameLst>
                                          <p:attrName>ppt_h</p:attrName>
                                        </p:attrNameLst>
                                      </p:cBhvr>
                                      <p:tavLst>
                                        <p:tav tm="0">
                                          <p:val>
                                            <p:fltVal val="0"/>
                                          </p:val>
                                        </p:tav>
                                        <p:tav tm="100000">
                                          <p:val>
                                            <p:strVal val="#ppt_h"/>
                                          </p:val>
                                        </p:tav>
                                      </p:tavLst>
                                    </p:anim>
                                    <p:animEffect transition="in" filter="fade">
                                      <p:cBhvr>
                                        <p:cTn id="194" dur="500"/>
                                        <p:tgtEl>
                                          <p:spTgt spid="44"/>
                                        </p:tgtEl>
                                      </p:cBhvr>
                                    </p:animEffect>
                                  </p:childTnLst>
                                </p:cTn>
                              </p:par>
                              <p:par>
                                <p:cTn id="195" presetID="53" presetClass="entr" presetSubtype="16" fill="hold" grpId="0" nodeType="withEffect">
                                  <p:stCondLst>
                                    <p:cond delay="0"/>
                                  </p:stCondLst>
                                  <p:childTnLst>
                                    <p:set>
                                      <p:cBhvr>
                                        <p:cTn id="196" dur="1" fill="hold">
                                          <p:stCondLst>
                                            <p:cond delay="0"/>
                                          </p:stCondLst>
                                        </p:cTn>
                                        <p:tgtEl>
                                          <p:spTgt spid="45"/>
                                        </p:tgtEl>
                                        <p:attrNameLst>
                                          <p:attrName>style.visibility</p:attrName>
                                        </p:attrNameLst>
                                      </p:cBhvr>
                                      <p:to>
                                        <p:strVal val="visible"/>
                                      </p:to>
                                    </p:set>
                                    <p:anim calcmode="lin" valueType="num">
                                      <p:cBhvr>
                                        <p:cTn id="197" dur="500" fill="hold"/>
                                        <p:tgtEl>
                                          <p:spTgt spid="45"/>
                                        </p:tgtEl>
                                        <p:attrNameLst>
                                          <p:attrName>ppt_w</p:attrName>
                                        </p:attrNameLst>
                                      </p:cBhvr>
                                      <p:tavLst>
                                        <p:tav tm="0">
                                          <p:val>
                                            <p:fltVal val="0"/>
                                          </p:val>
                                        </p:tav>
                                        <p:tav tm="100000">
                                          <p:val>
                                            <p:strVal val="#ppt_w"/>
                                          </p:val>
                                        </p:tav>
                                      </p:tavLst>
                                    </p:anim>
                                    <p:anim calcmode="lin" valueType="num">
                                      <p:cBhvr>
                                        <p:cTn id="198" dur="500" fill="hold"/>
                                        <p:tgtEl>
                                          <p:spTgt spid="45"/>
                                        </p:tgtEl>
                                        <p:attrNameLst>
                                          <p:attrName>ppt_h</p:attrName>
                                        </p:attrNameLst>
                                      </p:cBhvr>
                                      <p:tavLst>
                                        <p:tav tm="0">
                                          <p:val>
                                            <p:fltVal val="0"/>
                                          </p:val>
                                        </p:tav>
                                        <p:tav tm="100000">
                                          <p:val>
                                            <p:strVal val="#ppt_h"/>
                                          </p:val>
                                        </p:tav>
                                      </p:tavLst>
                                    </p:anim>
                                    <p:animEffect transition="in" filter="fade">
                                      <p:cBhvr>
                                        <p:cTn id="199" dur="500"/>
                                        <p:tgtEl>
                                          <p:spTgt spid="45"/>
                                        </p:tgtEl>
                                      </p:cBhvr>
                                    </p:animEffect>
                                  </p:childTnLst>
                                </p:cTn>
                              </p:par>
                              <p:par>
                                <p:cTn id="200" presetID="53" presetClass="entr" presetSubtype="16" fill="hold" grpId="0" nodeType="withEffect">
                                  <p:stCondLst>
                                    <p:cond delay="0"/>
                                  </p:stCondLst>
                                  <p:childTnLst>
                                    <p:set>
                                      <p:cBhvr>
                                        <p:cTn id="201" dur="1" fill="hold">
                                          <p:stCondLst>
                                            <p:cond delay="0"/>
                                          </p:stCondLst>
                                        </p:cTn>
                                        <p:tgtEl>
                                          <p:spTgt spid="46"/>
                                        </p:tgtEl>
                                        <p:attrNameLst>
                                          <p:attrName>style.visibility</p:attrName>
                                        </p:attrNameLst>
                                      </p:cBhvr>
                                      <p:to>
                                        <p:strVal val="visible"/>
                                      </p:to>
                                    </p:set>
                                    <p:anim calcmode="lin" valueType="num">
                                      <p:cBhvr>
                                        <p:cTn id="202" dur="500" fill="hold"/>
                                        <p:tgtEl>
                                          <p:spTgt spid="46"/>
                                        </p:tgtEl>
                                        <p:attrNameLst>
                                          <p:attrName>ppt_w</p:attrName>
                                        </p:attrNameLst>
                                      </p:cBhvr>
                                      <p:tavLst>
                                        <p:tav tm="0">
                                          <p:val>
                                            <p:fltVal val="0"/>
                                          </p:val>
                                        </p:tav>
                                        <p:tav tm="100000">
                                          <p:val>
                                            <p:strVal val="#ppt_w"/>
                                          </p:val>
                                        </p:tav>
                                      </p:tavLst>
                                    </p:anim>
                                    <p:anim calcmode="lin" valueType="num">
                                      <p:cBhvr>
                                        <p:cTn id="203" dur="500" fill="hold"/>
                                        <p:tgtEl>
                                          <p:spTgt spid="46"/>
                                        </p:tgtEl>
                                        <p:attrNameLst>
                                          <p:attrName>ppt_h</p:attrName>
                                        </p:attrNameLst>
                                      </p:cBhvr>
                                      <p:tavLst>
                                        <p:tav tm="0">
                                          <p:val>
                                            <p:fltVal val="0"/>
                                          </p:val>
                                        </p:tav>
                                        <p:tav tm="100000">
                                          <p:val>
                                            <p:strVal val="#ppt_h"/>
                                          </p:val>
                                        </p:tav>
                                      </p:tavLst>
                                    </p:anim>
                                    <p:animEffect transition="in" filter="fade">
                                      <p:cBhvr>
                                        <p:cTn id="204" dur="500"/>
                                        <p:tgtEl>
                                          <p:spTgt spid="46"/>
                                        </p:tgtEl>
                                      </p:cBhvr>
                                    </p:animEffect>
                                  </p:childTnLst>
                                </p:cTn>
                              </p:par>
                              <p:par>
                                <p:cTn id="205" presetID="53" presetClass="entr" presetSubtype="16" fill="hold" grpId="0" nodeType="withEffect">
                                  <p:stCondLst>
                                    <p:cond delay="0"/>
                                  </p:stCondLst>
                                  <p:childTnLst>
                                    <p:set>
                                      <p:cBhvr>
                                        <p:cTn id="206" dur="1" fill="hold">
                                          <p:stCondLst>
                                            <p:cond delay="0"/>
                                          </p:stCondLst>
                                        </p:cTn>
                                        <p:tgtEl>
                                          <p:spTgt spid="47"/>
                                        </p:tgtEl>
                                        <p:attrNameLst>
                                          <p:attrName>style.visibility</p:attrName>
                                        </p:attrNameLst>
                                      </p:cBhvr>
                                      <p:to>
                                        <p:strVal val="visible"/>
                                      </p:to>
                                    </p:set>
                                    <p:anim calcmode="lin" valueType="num">
                                      <p:cBhvr>
                                        <p:cTn id="207" dur="500" fill="hold"/>
                                        <p:tgtEl>
                                          <p:spTgt spid="47"/>
                                        </p:tgtEl>
                                        <p:attrNameLst>
                                          <p:attrName>ppt_w</p:attrName>
                                        </p:attrNameLst>
                                      </p:cBhvr>
                                      <p:tavLst>
                                        <p:tav tm="0">
                                          <p:val>
                                            <p:fltVal val="0"/>
                                          </p:val>
                                        </p:tav>
                                        <p:tav tm="100000">
                                          <p:val>
                                            <p:strVal val="#ppt_w"/>
                                          </p:val>
                                        </p:tav>
                                      </p:tavLst>
                                    </p:anim>
                                    <p:anim calcmode="lin" valueType="num">
                                      <p:cBhvr>
                                        <p:cTn id="208" dur="500" fill="hold"/>
                                        <p:tgtEl>
                                          <p:spTgt spid="47"/>
                                        </p:tgtEl>
                                        <p:attrNameLst>
                                          <p:attrName>ppt_h</p:attrName>
                                        </p:attrNameLst>
                                      </p:cBhvr>
                                      <p:tavLst>
                                        <p:tav tm="0">
                                          <p:val>
                                            <p:fltVal val="0"/>
                                          </p:val>
                                        </p:tav>
                                        <p:tav tm="100000">
                                          <p:val>
                                            <p:strVal val="#ppt_h"/>
                                          </p:val>
                                        </p:tav>
                                      </p:tavLst>
                                    </p:anim>
                                    <p:animEffect transition="in" filter="fade">
                                      <p:cBhvr>
                                        <p:cTn id="209" dur="500"/>
                                        <p:tgtEl>
                                          <p:spTgt spid="47"/>
                                        </p:tgtEl>
                                      </p:cBhvr>
                                    </p:animEffect>
                                  </p:childTnLst>
                                </p:cTn>
                              </p:par>
                              <p:par>
                                <p:cTn id="210" presetID="53" presetClass="entr" presetSubtype="16" fill="hold" grpId="0" nodeType="withEffect">
                                  <p:stCondLst>
                                    <p:cond delay="0"/>
                                  </p:stCondLst>
                                  <p:childTnLst>
                                    <p:set>
                                      <p:cBhvr>
                                        <p:cTn id="211" dur="1" fill="hold">
                                          <p:stCondLst>
                                            <p:cond delay="0"/>
                                          </p:stCondLst>
                                        </p:cTn>
                                        <p:tgtEl>
                                          <p:spTgt spid="48"/>
                                        </p:tgtEl>
                                        <p:attrNameLst>
                                          <p:attrName>style.visibility</p:attrName>
                                        </p:attrNameLst>
                                      </p:cBhvr>
                                      <p:to>
                                        <p:strVal val="visible"/>
                                      </p:to>
                                    </p:set>
                                    <p:anim calcmode="lin" valueType="num">
                                      <p:cBhvr>
                                        <p:cTn id="212" dur="500" fill="hold"/>
                                        <p:tgtEl>
                                          <p:spTgt spid="48"/>
                                        </p:tgtEl>
                                        <p:attrNameLst>
                                          <p:attrName>ppt_w</p:attrName>
                                        </p:attrNameLst>
                                      </p:cBhvr>
                                      <p:tavLst>
                                        <p:tav tm="0">
                                          <p:val>
                                            <p:fltVal val="0"/>
                                          </p:val>
                                        </p:tav>
                                        <p:tav tm="100000">
                                          <p:val>
                                            <p:strVal val="#ppt_w"/>
                                          </p:val>
                                        </p:tav>
                                      </p:tavLst>
                                    </p:anim>
                                    <p:anim calcmode="lin" valueType="num">
                                      <p:cBhvr>
                                        <p:cTn id="213" dur="500" fill="hold"/>
                                        <p:tgtEl>
                                          <p:spTgt spid="48"/>
                                        </p:tgtEl>
                                        <p:attrNameLst>
                                          <p:attrName>ppt_h</p:attrName>
                                        </p:attrNameLst>
                                      </p:cBhvr>
                                      <p:tavLst>
                                        <p:tav tm="0">
                                          <p:val>
                                            <p:fltVal val="0"/>
                                          </p:val>
                                        </p:tav>
                                        <p:tav tm="100000">
                                          <p:val>
                                            <p:strVal val="#ppt_h"/>
                                          </p:val>
                                        </p:tav>
                                      </p:tavLst>
                                    </p:anim>
                                    <p:animEffect transition="in" filter="fade">
                                      <p:cBhvr>
                                        <p:cTn id="214" dur="500"/>
                                        <p:tgtEl>
                                          <p:spTgt spid="48"/>
                                        </p:tgtEl>
                                      </p:cBhvr>
                                    </p:animEffect>
                                  </p:childTnLst>
                                </p:cTn>
                              </p:par>
                            </p:childTnLst>
                          </p:cTn>
                        </p:par>
                      </p:childTnLst>
                    </p:cTn>
                  </p:par>
                  <p:par>
                    <p:cTn id="215" fill="hold">
                      <p:stCondLst>
                        <p:cond delay="indefinite"/>
                      </p:stCondLst>
                      <p:childTnLst>
                        <p:par>
                          <p:cTn id="216" fill="hold">
                            <p:stCondLst>
                              <p:cond delay="0"/>
                            </p:stCondLst>
                            <p:childTnLst>
                              <p:par>
                                <p:cTn id="217" presetID="53" presetClass="entr" presetSubtype="16" fill="hold" grpId="0" nodeType="clickEffect">
                                  <p:stCondLst>
                                    <p:cond delay="0"/>
                                  </p:stCondLst>
                                  <p:childTnLst>
                                    <p:set>
                                      <p:cBhvr>
                                        <p:cTn id="218" dur="1" fill="hold">
                                          <p:stCondLst>
                                            <p:cond delay="0"/>
                                          </p:stCondLst>
                                        </p:cTn>
                                        <p:tgtEl>
                                          <p:spTgt spid="51"/>
                                        </p:tgtEl>
                                        <p:attrNameLst>
                                          <p:attrName>style.visibility</p:attrName>
                                        </p:attrNameLst>
                                      </p:cBhvr>
                                      <p:to>
                                        <p:strVal val="visible"/>
                                      </p:to>
                                    </p:set>
                                    <p:anim calcmode="lin" valueType="num">
                                      <p:cBhvr>
                                        <p:cTn id="219" dur="500" fill="hold"/>
                                        <p:tgtEl>
                                          <p:spTgt spid="51"/>
                                        </p:tgtEl>
                                        <p:attrNameLst>
                                          <p:attrName>ppt_w</p:attrName>
                                        </p:attrNameLst>
                                      </p:cBhvr>
                                      <p:tavLst>
                                        <p:tav tm="0">
                                          <p:val>
                                            <p:fltVal val="0"/>
                                          </p:val>
                                        </p:tav>
                                        <p:tav tm="100000">
                                          <p:val>
                                            <p:strVal val="#ppt_w"/>
                                          </p:val>
                                        </p:tav>
                                      </p:tavLst>
                                    </p:anim>
                                    <p:anim calcmode="lin" valueType="num">
                                      <p:cBhvr>
                                        <p:cTn id="220" dur="500" fill="hold"/>
                                        <p:tgtEl>
                                          <p:spTgt spid="51"/>
                                        </p:tgtEl>
                                        <p:attrNameLst>
                                          <p:attrName>ppt_h</p:attrName>
                                        </p:attrNameLst>
                                      </p:cBhvr>
                                      <p:tavLst>
                                        <p:tav tm="0">
                                          <p:val>
                                            <p:fltVal val="0"/>
                                          </p:val>
                                        </p:tav>
                                        <p:tav tm="100000">
                                          <p:val>
                                            <p:strVal val="#ppt_h"/>
                                          </p:val>
                                        </p:tav>
                                      </p:tavLst>
                                    </p:anim>
                                    <p:animEffect transition="in" filter="fade">
                                      <p:cBhvr>
                                        <p:cTn id="221" dur="500"/>
                                        <p:tgtEl>
                                          <p:spTgt spid="51"/>
                                        </p:tgtEl>
                                      </p:cBhvr>
                                    </p:animEffect>
                                  </p:childTnLst>
                                </p:cTn>
                              </p:par>
                              <p:par>
                                <p:cTn id="222" presetID="53" presetClass="entr" presetSubtype="16" fill="hold" grpId="0" nodeType="withEffect">
                                  <p:stCondLst>
                                    <p:cond delay="0"/>
                                  </p:stCondLst>
                                  <p:childTnLst>
                                    <p:set>
                                      <p:cBhvr>
                                        <p:cTn id="223" dur="1" fill="hold">
                                          <p:stCondLst>
                                            <p:cond delay="0"/>
                                          </p:stCondLst>
                                        </p:cTn>
                                        <p:tgtEl>
                                          <p:spTgt spid="49"/>
                                        </p:tgtEl>
                                        <p:attrNameLst>
                                          <p:attrName>style.visibility</p:attrName>
                                        </p:attrNameLst>
                                      </p:cBhvr>
                                      <p:to>
                                        <p:strVal val="visible"/>
                                      </p:to>
                                    </p:set>
                                    <p:anim calcmode="lin" valueType="num">
                                      <p:cBhvr>
                                        <p:cTn id="224" dur="500" fill="hold"/>
                                        <p:tgtEl>
                                          <p:spTgt spid="49"/>
                                        </p:tgtEl>
                                        <p:attrNameLst>
                                          <p:attrName>ppt_w</p:attrName>
                                        </p:attrNameLst>
                                      </p:cBhvr>
                                      <p:tavLst>
                                        <p:tav tm="0">
                                          <p:val>
                                            <p:fltVal val="0"/>
                                          </p:val>
                                        </p:tav>
                                        <p:tav tm="100000">
                                          <p:val>
                                            <p:strVal val="#ppt_w"/>
                                          </p:val>
                                        </p:tav>
                                      </p:tavLst>
                                    </p:anim>
                                    <p:anim calcmode="lin" valueType="num">
                                      <p:cBhvr>
                                        <p:cTn id="225" dur="500" fill="hold"/>
                                        <p:tgtEl>
                                          <p:spTgt spid="49"/>
                                        </p:tgtEl>
                                        <p:attrNameLst>
                                          <p:attrName>ppt_h</p:attrName>
                                        </p:attrNameLst>
                                      </p:cBhvr>
                                      <p:tavLst>
                                        <p:tav tm="0">
                                          <p:val>
                                            <p:fltVal val="0"/>
                                          </p:val>
                                        </p:tav>
                                        <p:tav tm="100000">
                                          <p:val>
                                            <p:strVal val="#ppt_h"/>
                                          </p:val>
                                        </p:tav>
                                      </p:tavLst>
                                    </p:anim>
                                    <p:animEffect transition="in" filter="fade">
                                      <p:cBhvr>
                                        <p:cTn id="226" dur="500"/>
                                        <p:tgtEl>
                                          <p:spTgt spid="49"/>
                                        </p:tgtEl>
                                      </p:cBhvr>
                                    </p:animEffect>
                                  </p:childTnLst>
                                </p:cTn>
                              </p:par>
                              <p:par>
                                <p:cTn id="227" presetID="53" presetClass="entr" presetSubtype="16" fill="hold" grpId="0" nodeType="withEffect">
                                  <p:stCondLst>
                                    <p:cond delay="0"/>
                                  </p:stCondLst>
                                  <p:childTnLst>
                                    <p:set>
                                      <p:cBhvr>
                                        <p:cTn id="228" dur="1" fill="hold">
                                          <p:stCondLst>
                                            <p:cond delay="0"/>
                                          </p:stCondLst>
                                        </p:cTn>
                                        <p:tgtEl>
                                          <p:spTgt spid="50"/>
                                        </p:tgtEl>
                                        <p:attrNameLst>
                                          <p:attrName>style.visibility</p:attrName>
                                        </p:attrNameLst>
                                      </p:cBhvr>
                                      <p:to>
                                        <p:strVal val="visible"/>
                                      </p:to>
                                    </p:set>
                                    <p:anim calcmode="lin" valueType="num">
                                      <p:cBhvr>
                                        <p:cTn id="229" dur="500" fill="hold"/>
                                        <p:tgtEl>
                                          <p:spTgt spid="50"/>
                                        </p:tgtEl>
                                        <p:attrNameLst>
                                          <p:attrName>ppt_w</p:attrName>
                                        </p:attrNameLst>
                                      </p:cBhvr>
                                      <p:tavLst>
                                        <p:tav tm="0">
                                          <p:val>
                                            <p:fltVal val="0"/>
                                          </p:val>
                                        </p:tav>
                                        <p:tav tm="100000">
                                          <p:val>
                                            <p:strVal val="#ppt_w"/>
                                          </p:val>
                                        </p:tav>
                                      </p:tavLst>
                                    </p:anim>
                                    <p:anim calcmode="lin" valueType="num">
                                      <p:cBhvr>
                                        <p:cTn id="230" dur="500" fill="hold"/>
                                        <p:tgtEl>
                                          <p:spTgt spid="50"/>
                                        </p:tgtEl>
                                        <p:attrNameLst>
                                          <p:attrName>ppt_h</p:attrName>
                                        </p:attrNameLst>
                                      </p:cBhvr>
                                      <p:tavLst>
                                        <p:tav tm="0">
                                          <p:val>
                                            <p:fltVal val="0"/>
                                          </p:val>
                                        </p:tav>
                                        <p:tav tm="100000">
                                          <p:val>
                                            <p:strVal val="#ppt_h"/>
                                          </p:val>
                                        </p:tav>
                                      </p:tavLst>
                                    </p:anim>
                                    <p:animEffect transition="in" filter="fade">
                                      <p:cBhvr>
                                        <p:cTn id="231" dur="500"/>
                                        <p:tgtEl>
                                          <p:spTgt spid="50"/>
                                        </p:tgtEl>
                                      </p:cBhvr>
                                    </p:animEffect>
                                  </p:childTnLst>
                                </p:cTn>
                              </p:par>
                              <p:par>
                                <p:cTn id="232" presetID="53" presetClass="entr" presetSubtype="16" fill="hold" grpId="0" nodeType="withEffect">
                                  <p:stCondLst>
                                    <p:cond delay="0"/>
                                  </p:stCondLst>
                                  <p:childTnLst>
                                    <p:set>
                                      <p:cBhvr>
                                        <p:cTn id="233" dur="1" fill="hold">
                                          <p:stCondLst>
                                            <p:cond delay="0"/>
                                          </p:stCondLst>
                                        </p:cTn>
                                        <p:tgtEl>
                                          <p:spTgt spid="53"/>
                                        </p:tgtEl>
                                        <p:attrNameLst>
                                          <p:attrName>style.visibility</p:attrName>
                                        </p:attrNameLst>
                                      </p:cBhvr>
                                      <p:to>
                                        <p:strVal val="visible"/>
                                      </p:to>
                                    </p:set>
                                    <p:anim calcmode="lin" valueType="num">
                                      <p:cBhvr>
                                        <p:cTn id="234" dur="500" fill="hold"/>
                                        <p:tgtEl>
                                          <p:spTgt spid="53"/>
                                        </p:tgtEl>
                                        <p:attrNameLst>
                                          <p:attrName>ppt_w</p:attrName>
                                        </p:attrNameLst>
                                      </p:cBhvr>
                                      <p:tavLst>
                                        <p:tav tm="0">
                                          <p:val>
                                            <p:fltVal val="0"/>
                                          </p:val>
                                        </p:tav>
                                        <p:tav tm="100000">
                                          <p:val>
                                            <p:strVal val="#ppt_w"/>
                                          </p:val>
                                        </p:tav>
                                      </p:tavLst>
                                    </p:anim>
                                    <p:anim calcmode="lin" valueType="num">
                                      <p:cBhvr>
                                        <p:cTn id="235" dur="500" fill="hold"/>
                                        <p:tgtEl>
                                          <p:spTgt spid="53"/>
                                        </p:tgtEl>
                                        <p:attrNameLst>
                                          <p:attrName>ppt_h</p:attrName>
                                        </p:attrNameLst>
                                      </p:cBhvr>
                                      <p:tavLst>
                                        <p:tav tm="0">
                                          <p:val>
                                            <p:fltVal val="0"/>
                                          </p:val>
                                        </p:tav>
                                        <p:tav tm="100000">
                                          <p:val>
                                            <p:strVal val="#ppt_h"/>
                                          </p:val>
                                        </p:tav>
                                      </p:tavLst>
                                    </p:anim>
                                    <p:animEffect transition="in" filter="fade">
                                      <p:cBhvr>
                                        <p:cTn id="236" dur="500"/>
                                        <p:tgtEl>
                                          <p:spTgt spid="53"/>
                                        </p:tgtEl>
                                      </p:cBhvr>
                                    </p:animEffect>
                                  </p:childTnLst>
                                </p:cTn>
                              </p:par>
                              <p:par>
                                <p:cTn id="237" presetID="53" presetClass="entr" presetSubtype="16" fill="hold" grpId="0" nodeType="withEffect">
                                  <p:stCondLst>
                                    <p:cond delay="0"/>
                                  </p:stCondLst>
                                  <p:childTnLst>
                                    <p:set>
                                      <p:cBhvr>
                                        <p:cTn id="238" dur="1" fill="hold">
                                          <p:stCondLst>
                                            <p:cond delay="0"/>
                                          </p:stCondLst>
                                        </p:cTn>
                                        <p:tgtEl>
                                          <p:spTgt spid="54"/>
                                        </p:tgtEl>
                                        <p:attrNameLst>
                                          <p:attrName>style.visibility</p:attrName>
                                        </p:attrNameLst>
                                      </p:cBhvr>
                                      <p:to>
                                        <p:strVal val="visible"/>
                                      </p:to>
                                    </p:set>
                                    <p:anim calcmode="lin" valueType="num">
                                      <p:cBhvr>
                                        <p:cTn id="239" dur="500" fill="hold"/>
                                        <p:tgtEl>
                                          <p:spTgt spid="54"/>
                                        </p:tgtEl>
                                        <p:attrNameLst>
                                          <p:attrName>ppt_w</p:attrName>
                                        </p:attrNameLst>
                                      </p:cBhvr>
                                      <p:tavLst>
                                        <p:tav tm="0">
                                          <p:val>
                                            <p:fltVal val="0"/>
                                          </p:val>
                                        </p:tav>
                                        <p:tav tm="100000">
                                          <p:val>
                                            <p:strVal val="#ppt_w"/>
                                          </p:val>
                                        </p:tav>
                                      </p:tavLst>
                                    </p:anim>
                                    <p:anim calcmode="lin" valueType="num">
                                      <p:cBhvr>
                                        <p:cTn id="240" dur="500" fill="hold"/>
                                        <p:tgtEl>
                                          <p:spTgt spid="54"/>
                                        </p:tgtEl>
                                        <p:attrNameLst>
                                          <p:attrName>ppt_h</p:attrName>
                                        </p:attrNameLst>
                                      </p:cBhvr>
                                      <p:tavLst>
                                        <p:tav tm="0">
                                          <p:val>
                                            <p:fltVal val="0"/>
                                          </p:val>
                                        </p:tav>
                                        <p:tav tm="100000">
                                          <p:val>
                                            <p:strVal val="#ppt_h"/>
                                          </p:val>
                                        </p:tav>
                                      </p:tavLst>
                                    </p:anim>
                                    <p:animEffect transition="in" filter="fade">
                                      <p:cBhvr>
                                        <p:cTn id="241" dur="500"/>
                                        <p:tgtEl>
                                          <p:spTgt spid="54"/>
                                        </p:tgtEl>
                                      </p:cBhvr>
                                    </p:animEffect>
                                  </p:childTnLst>
                                </p:cTn>
                              </p:par>
                              <p:par>
                                <p:cTn id="242" presetID="53" presetClass="entr" presetSubtype="16" fill="hold" grpId="0" nodeType="withEffect">
                                  <p:stCondLst>
                                    <p:cond delay="0"/>
                                  </p:stCondLst>
                                  <p:childTnLst>
                                    <p:set>
                                      <p:cBhvr>
                                        <p:cTn id="243" dur="1" fill="hold">
                                          <p:stCondLst>
                                            <p:cond delay="0"/>
                                          </p:stCondLst>
                                        </p:cTn>
                                        <p:tgtEl>
                                          <p:spTgt spid="55"/>
                                        </p:tgtEl>
                                        <p:attrNameLst>
                                          <p:attrName>style.visibility</p:attrName>
                                        </p:attrNameLst>
                                      </p:cBhvr>
                                      <p:to>
                                        <p:strVal val="visible"/>
                                      </p:to>
                                    </p:set>
                                    <p:anim calcmode="lin" valueType="num">
                                      <p:cBhvr>
                                        <p:cTn id="244" dur="500" fill="hold"/>
                                        <p:tgtEl>
                                          <p:spTgt spid="55"/>
                                        </p:tgtEl>
                                        <p:attrNameLst>
                                          <p:attrName>ppt_w</p:attrName>
                                        </p:attrNameLst>
                                      </p:cBhvr>
                                      <p:tavLst>
                                        <p:tav tm="0">
                                          <p:val>
                                            <p:fltVal val="0"/>
                                          </p:val>
                                        </p:tav>
                                        <p:tav tm="100000">
                                          <p:val>
                                            <p:strVal val="#ppt_w"/>
                                          </p:val>
                                        </p:tav>
                                      </p:tavLst>
                                    </p:anim>
                                    <p:anim calcmode="lin" valueType="num">
                                      <p:cBhvr>
                                        <p:cTn id="245" dur="500" fill="hold"/>
                                        <p:tgtEl>
                                          <p:spTgt spid="55"/>
                                        </p:tgtEl>
                                        <p:attrNameLst>
                                          <p:attrName>ppt_h</p:attrName>
                                        </p:attrNameLst>
                                      </p:cBhvr>
                                      <p:tavLst>
                                        <p:tav tm="0">
                                          <p:val>
                                            <p:fltVal val="0"/>
                                          </p:val>
                                        </p:tav>
                                        <p:tav tm="100000">
                                          <p:val>
                                            <p:strVal val="#ppt_h"/>
                                          </p:val>
                                        </p:tav>
                                      </p:tavLst>
                                    </p:anim>
                                    <p:animEffect transition="in" filter="fade">
                                      <p:cBhvr>
                                        <p:cTn id="246" dur="500"/>
                                        <p:tgtEl>
                                          <p:spTgt spid="55"/>
                                        </p:tgtEl>
                                      </p:cBhvr>
                                    </p:animEffect>
                                  </p:childTnLst>
                                </p:cTn>
                              </p:par>
                              <p:par>
                                <p:cTn id="247" presetID="53" presetClass="entr" presetSubtype="16" fill="hold" grpId="0" nodeType="withEffect">
                                  <p:stCondLst>
                                    <p:cond delay="0"/>
                                  </p:stCondLst>
                                  <p:childTnLst>
                                    <p:set>
                                      <p:cBhvr>
                                        <p:cTn id="248" dur="1" fill="hold">
                                          <p:stCondLst>
                                            <p:cond delay="0"/>
                                          </p:stCondLst>
                                        </p:cTn>
                                        <p:tgtEl>
                                          <p:spTgt spid="43"/>
                                        </p:tgtEl>
                                        <p:attrNameLst>
                                          <p:attrName>style.visibility</p:attrName>
                                        </p:attrNameLst>
                                      </p:cBhvr>
                                      <p:to>
                                        <p:strVal val="visible"/>
                                      </p:to>
                                    </p:set>
                                    <p:anim calcmode="lin" valueType="num">
                                      <p:cBhvr>
                                        <p:cTn id="249" dur="500" fill="hold"/>
                                        <p:tgtEl>
                                          <p:spTgt spid="43"/>
                                        </p:tgtEl>
                                        <p:attrNameLst>
                                          <p:attrName>ppt_w</p:attrName>
                                        </p:attrNameLst>
                                      </p:cBhvr>
                                      <p:tavLst>
                                        <p:tav tm="0">
                                          <p:val>
                                            <p:fltVal val="0"/>
                                          </p:val>
                                        </p:tav>
                                        <p:tav tm="100000">
                                          <p:val>
                                            <p:strVal val="#ppt_w"/>
                                          </p:val>
                                        </p:tav>
                                      </p:tavLst>
                                    </p:anim>
                                    <p:anim calcmode="lin" valueType="num">
                                      <p:cBhvr>
                                        <p:cTn id="250" dur="500" fill="hold"/>
                                        <p:tgtEl>
                                          <p:spTgt spid="43"/>
                                        </p:tgtEl>
                                        <p:attrNameLst>
                                          <p:attrName>ppt_h</p:attrName>
                                        </p:attrNameLst>
                                      </p:cBhvr>
                                      <p:tavLst>
                                        <p:tav tm="0">
                                          <p:val>
                                            <p:fltVal val="0"/>
                                          </p:val>
                                        </p:tav>
                                        <p:tav tm="100000">
                                          <p:val>
                                            <p:strVal val="#ppt_h"/>
                                          </p:val>
                                        </p:tav>
                                      </p:tavLst>
                                    </p:anim>
                                    <p:animEffect transition="in" filter="fade">
                                      <p:cBhvr>
                                        <p:cTn id="251" dur="500"/>
                                        <p:tgtEl>
                                          <p:spTgt spid="43"/>
                                        </p:tgtEl>
                                      </p:cBhvr>
                                    </p:animEffect>
                                  </p:childTnLst>
                                </p:cTn>
                              </p:par>
                            </p:childTnLst>
                          </p:cTn>
                        </p:par>
                      </p:childTnLst>
                    </p:cTn>
                  </p:par>
                  <p:par>
                    <p:cTn id="252" fill="hold">
                      <p:stCondLst>
                        <p:cond delay="indefinite"/>
                      </p:stCondLst>
                      <p:childTnLst>
                        <p:par>
                          <p:cTn id="253" fill="hold">
                            <p:stCondLst>
                              <p:cond delay="0"/>
                            </p:stCondLst>
                            <p:childTnLst>
                              <p:par>
                                <p:cTn id="254" presetID="53" presetClass="entr" presetSubtype="16" fill="hold" grpId="0" nodeType="clickEffect">
                                  <p:stCondLst>
                                    <p:cond delay="0"/>
                                  </p:stCondLst>
                                  <p:childTnLst>
                                    <p:set>
                                      <p:cBhvr>
                                        <p:cTn id="255" dur="1" fill="hold">
                                          <p:stCondLst>
                                            <p:cond delay="0"/>
                                          </p:stCondLst>
                                        </p:cTn>
                                        <p:tgtEl>
                                          <p:spTgt spid="72"/>
                                        </p:tgtEl>
                                        <p:attrNameLst>
                                          <p:attrName>style.visibility</p:attrName>
                                        </p:attrNameLst>
                                      </p:cBhvr>
                                      <p:to>
                                        <p:strVal val="visible"/>
                                      </p:to>
                                    </p:set>
                                    <p:anim calcmode="lin" valueType="num">
                                      <p:cBhvr>
                                        <p:cTn id="256" dur="1500" fill="hold"/>
                                        <p:tgtEl>
                                          <p:spTgt spid="72"/>
                                        </p:tgtEl>
                                        <p:attrNameLst>
                                          <p:attrName>ppt_w</p:attrName>
                                        </p:attrNameLst>
                                      </p:cBhvr>
                                      <p:tavLst>
                                        <p:tav tm="0">
                                          <p:val>
                                            <p:fltVal val="0"/>
                                          </p:val>
                                        </p:tav>
                                        <p:tav tm="100000">
                                          <p:val>
                                            <p:strVal val="#ppt_w"/>
                                          </p:val>
                                        </p:tav>
                                      </p:tavLst>
                                    </p:anim>
                                    <p:anim calcmode="lin" valueType="num">
                                      <p:cBhvr>
                                        <p:cTn id="257" dur="1500" fill="hold"/>
                                        <p:tgtEl>
                                          <p:spTgt spid="72"/>
                                        </p:tgtEl>
                                        <p:attrNameLst>
                                          <p:attrName>ppt_h</p:attrName>
                                        </p:attrNameLst>
                                      </p:cBhvr>
                                      <p:tavLst>
                                        <p:tav tm="0">
                                          <p:val>
                                            <p:fltVal val="0"/>
                                          </p:val>
                                        </p:tav>
                                        <p:tav tm="100000">
                                          <p:val>
                                            <p:strVal val="#ppt_h"/>
                                          </p:val>
                                        </p:tav>
                                      </p:tavLst>
                                    </p:anim>
                                    <p:animEffect transition="in" filter="fade">
                                      <p:cBhvr>
                                        <p:cTn id="258" dur="1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34" grpId="0"/>
      <p:bldP spid="35" grpId="0"/>
      <p:bldP spid="36" grpId="0"/>
      <p:bldP spid="37" grpId="0"/>
      <p:bldP spid="38" grpId="0"/>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72" grpId="0" animBg="1"/>
      <p:bldP spid="18" grpId="0"/>
    </p:bld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3615</TotalTime>
  <Words>464</Words>
  <Application>Microsoft Office PowerPoint</Application>
  <PresentationFormat>화면 슬라이드 쇼(4:3)</PresentationFormat>
  <Paragraphs>150</Paragraphs>
  <Slides>16</Slides>
  <Notes>1</Notes>
  <HiddenSlides>0</HiddenSlides>
  <MMClips>0</MMClips>
  <ScaleCrop>false</ScaleCrop>
  <HeadingPairs>
    <vt:vector size="4" baseType="variant">
      <vt:variant>
        <vt:lpstr>테마</vt:lpstr>
      </vt:variant>
      <vt:variant>
        <vt:i4>1</vt:i4>
      </vt:variant>
      <vt:variant>
        <vt:lpstr>슬라이드 제목</vt:lpstr>
      </vt:variant>
      <vt:variant>
        <vt:i4>16</vt:i4>
      </vt:variant>
    </vt:vector>
  </HeadingPairs>
  <TitlesOfParts>
    <vt:vector size="17" baseType="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즉 탈 12 장</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깨달음 학당  01. 바로 행복 해탈한다. 02. 바로 나눈다. (2인조, 전화 등) 03. 돈법을 실습한다. 04. 소수 정례화한다. 05. 개인 지도 06. 방편을 패턴화한다. 07. 지족 바탕위에 초월이라는 정신으로 한다. 08. 9천조 거부론 09. 0P100의 원리 10.</dc:title>
  <dc:creator>거울</dc:creator>
  <cp:lastModifiedBy>SAMSUNG</cp:lastModifiedBy>
  <cp:revision>189</cp:revision>
  <dcterms:created xsi:type="dcterms:W3CDTF">2016-04-22T07:46:36Z</dcterms:created>
  <dcterms:modified xsi:type="dcterms:W3CDTF">2016-05-09T02:08:19Z</dcterms:modified>
</cp:coreProperties>
</file>