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94" r:id="rId3"/>
    <p:sldId id="299" r:id="rId4"/>
    <p:sldId id="295" r:id="rId5"/>
    <p:sldId id="296" r:id="rId6"/>
    <p:sldId id="297" r:id="rId7"/>
    <p:sldId id="300" r:id="rId8"/>
    <p:sldId id="301" r:id="rId9"/>
    <p:sldId id="302" r:id="rId10"/>
    <p:sldId id="288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11B"/>
    <a:srgbClr val="435422"/>
    <a:srgbClr val="9AB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566" y="-258"/>
      </p:cViewPr>
      <p:guideLst>
        <p:guide orient="horz" pos="1933"/>
        <p:guide pos="47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4" d="100"/>
          <a:sy n="74" d="100"/>
        </p:scale>
        <p:origin x="-333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02BB2-9AFA-4082-A193-C6BD6773AAE7}" type="datetimeFigureOut">
              <a:rPr lang="ko-KR" altLang="en-US" smtClean="0"/>
              <a:t>2013-04-11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76F12-A3C9-41D1-AF87-0DFEC72F745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4890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6" name="그룹 5"/>
          <p:cNvGrpSpPr/>
          <p:nvPr userDrawn="1"/>
        </p:nvGrpSpPr>
        <p:grpSpPr>
          <a:xfrm>
            <a:off x="0" y="886871"/>
            <a:ext cx="3275856" cy="5969701"/>
            <a:chOff x="0" y="886871"/>
            <a:chExt cx="3275856" cy="5969701"/>
          </a:xfrm>
        </p:grpSpPr>
        <p:sp>
          <p:nvSpPr>
            <p:cNvPr id="7" name="직사각형 5"/>
            <p:cNvSpPr/>
            <p:nvPr/>
          </p:nvSpPr>
          <p:spPr>
            <a:xfrm>
              <a:off x="0" y="886871"/>
              <a:ext cx="2478117" cy="5960176"/>
            </a:xfrm>
            <a:custGeom>
              <a:avLst/>
              <a:gdLst/>
              <a:ahLst/>
              <a:cxnLst/>
              <a:rect l="l" t="t" r="r" b="b"/>
              <a:pathLst>
                <a:path w="2478117" h="5960176">
                  <a:moveTo>
                    <a:pt x="0" y="0"/>
                  </a:moveTo>
                  <a:cubicBezTo>
                    <a:pt x="117421" y="2407607"/>
                    <a:pt x="1058745" y="4538127"/>
                    <a:pt x="2478117" y="5960176"/>
                  </a:cubicBezTo>
                  <a:lnTo>
                    <a:pt x="0" y="5960176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직사각형 5"/>
            <p:cNvSpPr/>
            <p:nvPr/>
          </p:nvSpPr>
          <p:spPr>
            <a:xfrm>
              <a:off x="0" y="1465490"/>
              <a:ext cx="1036977" cy="5381557"/>
            </a:xfrm>
            <a:custGeom>
              <a:avLst/>
              <a:gdLst/>
              <a:ahLst/>
              <a:cxnLst/>
              <a:rect l="l" t="t" r="r" b="b"/>
              <a:pathLst>
                <a:path w="1036977" h="5381557">
                  <a:moveTo>
                    <a:pt x="0" y="0"/>
                  </a:moveTo>
                  <a:cubicBezTo>
                    <a:pt x="103437" y="2163745"/>
                    <a:pt x="486240" y="4063981"/>
                    <a:pt x="1036977" y="5381557"/>
                  </a:cubicBezTo>
                  <a:lnTo>
                    <a:pt x="0" y="5381557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직사각형 5"/>
            <p:cNvSpPr/>
            <p:nvPr/>
          </p:nvSpPr>
          <p:spPr>
            <a:xfrm>
              <a:off x="0" y="5796013"/>
              <a:ext cx="3275856" cy="1060559"/>
            </a:xfrm>
            <a:custGeom>
              <a:avLst/>
              <a:gdLst/>
              <a:ahLst/>
              <a:cxnLst/>
              <a:rect l="l" t="t" r="r" b="b"/>
              <a:pathLst>
                <a:path w="1833535" h="1060559">
                  <a:moveTo>
                    <a:pt x="0" y="0"/>
                  </a:moveTo>
                  <a:cubicBezTo>
                    <a:pt x="499310" y="444308"/>
                    <a:pt x="1124030" y="807682"/>
                    <a:pt x="1833535" y="1060559"/>
                  </a:cubicBezTo>
                  <a:lnTo>
                    <a:pt x="0" y="1060559"/>
                  </a:lnTo>
                  <a:close/>
                </a:path>
              </a:pathLst>
            </a:custGeom>
            <a:solidFill>
              <a:srgbClr val="9ABB59">
                <a:alpha val="5098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DC4E0-DA55-462F-9B65-82F10537D1AC}" type="datetimeFigureOut">
              <a:rPr lang="ko-KR" altLang="en-US" smtClean="0"/>
              <a:pPr/>
              <a:t>2013-04-11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DFF5D-5607-4014-9361-57CEE6658A2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0"/>
            <a:ext cx="9144000" cy="68559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8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3357563" y="3114675"/>
            <a:ext cx="2430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2225" algn="ctr">
                <a:solidFill>
                  <a:srgbClr val="96969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ko-KR" altLang="en-US" sz="2400" dirty="0">
                <a:latin typeface="HY궁서B" pitchFamily="18" charset="-127"/>
                <a:ea typeface="HY궁서B" pitchFamily="18" charset="-127"/>
              </a:rPr>
              <a:t>감</a:t>
            </a:r>
            <a:r>
              <a:rPr lang="en-US" altLang="ko-KR" sz="2400" dirty="0">
                <a:latin typeface="HY궁서B" pitchFamily="18" charset="-127"/>
                <a:ea typeface="HY궁서B" pitchFamily="18" charset="-127"/>
              </a:rPr>
              <a:t>/</a:t>
            </a:r>
            <a:r>
              <a:rPr lang="ko-KR" altLang="en-US" sz="2400" dirty="0">
                <a:latin typeface="HY궁서B" pitchFamily="18" charset="-127"/>
                <a:ea typeface="HY궁서B" pitchFamily="18" charset="-127"/>
              </a:rPr>
              <a:t>사</a:t>
            </a:r>
            <a:r>
              <a:rPr lang="en-US" altLang="ko-KR" sz="2400" dirty="0">
                <a:latin typeface="HY궁서B" pitchFamily="18" charset="-127"/>
                <a:ea typeface="HY궁서B" pitchFamily="18" charset="-127"/>
              </a:rPr>
              <a:t>/</a:t>
            </a:r>
            <a:r>
              <a:rPr lang="ko-KR" altLang="en-US" sz="2400" dirty="0">
                <a:latin typeface="HY궁서B" pitchFamily="18" charset="-127"/>
                <a:ea typeface="HY궁서B" pitchFamily="18" charset="-127"/>
              </a:rPr>
              <a:t>합</a:t>
            </a:r>
            <a:r>
              <a:rPr lang="en-US" altLang="ko-KR" sz="2400" dirty="0">
                <a:latin typeface="HY궁서B" pitchFamily="18" charset="-127"/>
                <a:ea typeface="HY궁서B" pitchFamily="18" charset="-127"/>
              </a:rPr>
              <a:t>/</a:t>
            </a:r>
            <a:r>
              <a:rPr lang="ko-KR" altLang="en-US" sz="2400" dirty="0">
                <a:latin typeface="HY궁서B" pitchFamily="18" charset="-127"/>
                <a:ea typeface="HY궁서B" pitchFamily="18" charset="-127"/>
              </a:rPr>
              <a:t>니</a:t>
            </a:r>
            <a:r>
              <a:rPr lang="en-US" altLang="ko-KR" sz="2400" dirty="0">
                <a:latin typeface="HY궁서B" pitchFamily="18" charset="-127"/>
                <a:ea typeface="HY궁서B" pitchFamily="18" charset="-127"/>
              </a:rPr>
              <a:t>/</a:t>
            </a:r>
            <a:r>
              <a:rPr lang="ko-KR" altLang="en-US" sz="2400" dirty="0">
                <a:latin typeface="HY궁서B" pitchFamily="18" charset="-127"/>
                <a:ea typeface="HY궁서B" pitchFamily="18" charset="-127"/>
              </a:rPr>
              <a:t>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717032"/>
            <a:ext cx="864096" cy="246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577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 bwMode="auto">
          <a:xfrm>
            <a:off x="899592" y="2276872"/>
            <a:ext cx="7704856" cy="3384376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20000"/>
                  <a:lumOff val="8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/>
          </a:p>
        </p:txBody>
      </p:sp>
      <p:sp>
        <p:nvSpPr>
          <p:cNvPr id="12" name="모서리가 둥근 직사각형 11"/>
          <p:cNvSpPr/>
          <p:nvPr/>
        </p:nvSpPr>
        <p:spPr bwMode="auto">
          <a:xfrm>
            <a:off x="594970" y="1312770"/>
            <a:ext cx="3472974" cy="676070"/>
          </a:xfrm>
          <a:prstGeom prst="roundRect">
            <a:avLst>
              <a:gd name="adj" fmla="val 50000"/>
            </a:avLst>
          </a:prstGeom>
          <a:blipFill>
            <a:blip r:embed="rId2" cstate="print"/>
            <a:stretch>
              <a:fillRect/>
            </a:stretch>
          </a:blip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solidFill>
                <a:srgbClr val="FF0000"/>
              </a:solidFill>
            </a:endParaRPr>
          </a:p>
        </p:txBody>
      </p:sp>
      <p:sp>
        <p:nvSpPr>
          <p:cNvPr id="13" name="TextBox 8"/>
          <p:cNvSpPr txBox="1">
            <a:spLocks noChangeArrowheads="1"/>
          </p:cNvSpPr>
          <p:nvPr/>
        </p:nvSpPr>
        <p:spPr bwMode="auto">
          <a:xfrm>
            <a:off x="899592" y="1437741"/>
            <a:ext cx="28955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/>
            <a:r>
              <a:rPr lang="ko-KR" altLang="en-US" sz="2000" b="1" dirty="0">
                <a:solidFill>
                  <a:schemeClr val="bg1"/>
                </a:solidFill>
                <a:latin typeface="+mn-ea"/>
                <a:ea typeface="+mn-ea"/>
              </a:rPr>
              <a:t>마음의 기계적 작동</a:t>
            </a:r>
          </a:p>
        </p:txBody>
      </p:sp>
      <p:sp>
        <p:nvSpPr>
          <p:cNvPr id="22" name="직사각형 21"/>
          <p:cNvSpPr/>
          <p:nvPr/>
        </p:nvSpPr>
        <p:spPr>
          <a:xfrm>
            <a:off x="2998872" y="4057327"/>
            <a:ext cx="16561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/>
            <a:r>
              <a:rPr lang="ko-KR" altLang="en-US" sz="1400" b="1" dirty="0" smtClean="0"/>
              <a:t>가치부여 </a:t>
            </a:r>
            <a:endParaRPr lang="en-US" altLang="ko-KR" sz="1400" b="1" dirty="0" smtClean="0"/>
          </a:p>
        </p:txBody>
      </p:sp>
      <p:sp>
        <p:nvSpPr>
          <p:cNvPr id="23" name="직사각형 22"/>
          <p:cNvSpPr/>
          <p:nvPr/>
        </p:nvSpPr>
        <p:spPr>
          <a:xfrm>
            <a:off x="4951090" y="4057327"/>
            <a:ext cx="16561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/>
            <a:r>
              <a:rPr lang="ko-KR" altLang="en-US" sz="1400" b="1" dirty="0" smtClean="0"/>
              <a:t>갖고 싶다</a:t>
            </a:r>
          </a:p>
        </p:txBody>
      </p:sp>
      <p:sp>
        <p:nvSpPr>
          <p:cNvPr id="24" name="직사각형 23"/>
          <p:cNvSpPr/>
          <p:nvPr/>
        </p:nvSpPr>
        <p:spPr>
          <a:xfrm>
            <a:off x="6948264" y="4057327"/>
            <a:ext cx="16561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/>
            <a:r>
              <a:rPr lang="ko-KR" altLang="en-US" sz="1400" b="1" smtClean="0"/>
              <a:t>안된다</a:t>
            </a:r>
            <a:endParaRPr lang="ko-KR" altLang="en-US" sz="1400" b="1" dirty="0" smtClean="0"/>
          </a:p>
        </p:txBody>
      </p:sp>
      <p:sp>
        <p:nvSpPr>
          <p:cNvPr id="30" name="오른쪽 화살표 29"/>
          <p:cNvSpPr/>
          <p:nvPr/>
        </p:nvSpPr>
        <p:spPr>
          <a:xfrm>
            <a:off x="2586256" y="3143202"/>
            <a:ext cx="432048" cy="360040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오른쪽 화살표 30"/>
          <p:cNvSpPr/>
          <p:nvPr/>
        </p:nvSpPr>
        <p:spPr>
          <a:xfrm>
            <a:off x="4572000" y="3143202"/>
            <a:ext cx="432048" cy="360040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오른쪽 화살표 31"/>
          <p:cNvSpPr/>
          <p:nvPr/>
        </p:nvSpPr>
        <p:spPr>
          <a:xfrm>
            <a:off x="6525741" y="3143202"/>
            <a:ext cx="432048" cy="360040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직사각형 32"/>
          <p:cNvSpPr/>
          <p:nvPr/>
        </p:nvSpPr>
        <p:spPr>
          <a:xfrm>
            <a:off x="1134503" y="4797152"/>
            <a:ext cx="7542969" cy="740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</a:pPr>
            <a:r>
              <a:rPr lang="en-US" altLang="ko-KR" sz="1500" b="1" dirty="0" smtClean="0"/>
              <a:t>“</a:t>
            </a:r>
            <a:r>
              <a:rPr lang="ko-KR" altLang="en-US" sz="1500" b="1" dirty="0" smtClean="0"/>
              <a:t>있다</a:t>
            </a:r>
            <a:r>
              <a:rPr lang="en-US" altLang="ko-KR" sz="1500" b="1" dirty="0" smtClean="0">
                <a:sym typeface="Wingdings" pitchFamily="2" charset="2"/>
              </a:rPr>
              <a:t></a:t>
            </a:r>
            <a:r>
              <a:rPr lang="ko-KR" altLang="en-US" sz="1500" b="1" dirty="0" smtClean="0"/>
              <a:t>좋다</a:t>
            </a:r>
            <a:r>
              <a:rPr lang="en-US" altLang="ko-KR" sz="1500" b="1" dirty="0" smtClean="0">
                <a:sym typeface="Wingdings" pitchFamily="2" charset="2"/>
              </a:rPr>
              <a:t></a:t>
            </a:r>
            <a:r>
              <a:rPr lang="ko-KR" altLang="en-US" sz="1500" b="1" dirty="0" smtClean="0"/>
              <a:t>싶다</a:t>
            </a:r>
            <a:r>
              <a:rPr lang="en-US" altLang="ko-KR" sz="1500" b="1" dirty="0" smtClean="0">
                <a:sym typeface="Wingdings" pitchFamily="2" charset="2"/>
              </a:rPr>
              <a:t></a:t>
            </a:r>
            <a:r>
              <a:rPr lang="ko-KR" altLang="en-US" sz="1500" b="1" dirty="0" err="1" smtClean="0"/>
              <a:t>썅</a:t>
            </a:r>
            <a:r>
              <a:rPr lang="en-US" altLang="ko-KR" sz="1500" b="1" dirty="0" smtClean="0"/>
              <a:t>” </a:t>
            </a:r>
            <a:r>
              <a:rPr lang="ko-KR" altLang="en-US" sz="1500" b="1" dirty="0" smtClean="0"/>
              <a:t>의 심리 과정을 반복할 때 </a:t>
            </a:r>
            <a:endParaRPr lang="en-US" altLang="ko-KR" sz="1500" b="1" dirty="0" smtClean="0"/>
          </a:p>
          <a:p>
            <a:pPr latinLnBrk="0">
              <a:lnSpc>
                <a:spcPct val="150000"/>
              </a:lnSpc>
            </a:pPr>
            <a:r>
              <a:rPr lang="ko-KR" altLang="en-US" sz="1500" b="1" dirty="0" smtClean="0"/>
              <a:t>그 흔적이 우리 마음에 상처를 남습니다</a:t>
            </a:r>
            <a:r>
              <a:rPr lang="en-US" altLang="ko-KR" sz="1500" b="1" dirty="0" smtClean="0"/>
              <a:t>. </a:t>
            </a:r>
            <a:endParaRPr lang="ko-KR" altLang="en-US" sz="1500" b="1" dirty="0" smtClean="0"/>
          </a:p>
        </p:txBody>
      </p:sp>
      <p:grpSp>
        <p:nvGrpSpPr>
          <p:cNvPr id="53" name="그룹 52"/>
          <p:cNvGrpSpPr/>
          <p:nvPr/>
        </p:nvGrpSpPr>
        <p:grpSpPr>
          <a:xfrm>
            <a:off x="1110381" y="2636529"/>
            <a:ext cx="1373387" cy="1373387"/>
            <a:chOff x="221729" y="4376738"/>
            <a:chExt cx="1355725" cy="1355725"/>
          </a:xfrm>
        </p:grpSpPr>
        <p:grpSp>
          <p:nvGrpSpPr>
            <p:cNvPr id="47" name="그룹 68"/>
            <p:cNvGrpSpPr>
              <a:grpSpLocks/>
            </p:cNvGrpSpPr>
            <p:nvPr/>
          </p:nvGrpSpPr>
          <p:grpSpPr bwMode="auto">
            <a:xfrm>
              <a:off x="221729" y="4376738"/>
              <a:ext cx="1355725" cy="1355725"/>
              <a:chOff x="7309846" y="1630704"/>
              <a:chExt cx="1227138" cy="1227136"/>
            </a:xfrm>
          </p:grpSpPr>
          <p:sp>
            <p:nvSpPr>
              <p:cNvPr id="49" name="타원 48"/>
              <p:cNvSpPr/>
              <p:nvPr/>
            </p:nvSpPr>
            <p:spPr>
              <a:xfrm>
                <a:off x="7309846" y="1630704"/>
                <a:ext cx="1227138" cy="1227136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0" name="자유형 49"/>
              <p:cNvSpPr/>
              <p:nvPr/>
            </p:nvSpPr>
            <p:spPr>
              <a:xfrm>
                <a:off x="7331399" y="1952576"/>
                <a:ext cx="1184030" cy="883710"/>
              </a:xfrm>
              <a:custGeom>
                <a:avLst/>
                <a:gdLst>
                  <a:gd name="connsiteX0" fmla="*/ 0 w 1086928"/>
                  <a:gd name="connsiteY0" fmla="*/ 543464 h 1086928"/>
                  <a:gd name="connsiteX1" fmla="*/ 159177 w 1086928"/>
                  <a:gd name="connsiteY1" fmla="*/ 159177 h 1086928"/>
                  <a:gd name="connsiteX2" fmla="*/ 543464 w 1086928"/>
                  <a:gd name="connsiteY2" fmla="*/ 1 h 1086928"/>
                  <a:gd name="connsiteX3" fmla="*/ 927751 w 1086928"/>
                  <a:gd name="connsiteY3" fmla="*/ 159178 h 1086928"/>
                  <a:gd name="connsiteX4" fmla="*/ 1086927 w 1086928"/>
                  <a:gd name="connsiteY4" fmla="*/ 543465 h 1086928"/>
                  <a:gd name="connsiteX5" fmla="*/ 927750 w 1086928"/>
                  <a:gd name="connsiteY5" fmla="*/ 927752 h 1086928"/>
                  <a:gd name="connsiteX6" fmla="*/ 543463 w 1086928"/>
                  <a:gd name="connsiteY6" fmla="*/ 1086929 h 1086928"/>
                  <a:gd name="connsiteX7" fmla="*/ 159176 w 1086928"/>
                  <a:gd name="connsiteY7" fmla="*/ 927752 h 1086928"/>
                  <a:gd name="connsiteX8" fmla="*/ -1 w 1086928"/>
                  <a:gd name="connsiteY8" fmla="*/ 543465 h 1086928"/>
                  <a:gd name="connsiteX9" fmla="*/ 0 w 1086928"/>
                  <a:gd name="connsiteY9" fmla="*/ 543464 h 1086928"/>
                  <a:gd name="connsiteX0" fmla="*/ 1 w 1086929"/>
                  <a:gd name="connsiteY0" fmla="*/ 448335 h 991800"/>
                  <a:gd name="connsiteX1" fmla="*/ 159178 w 1086929"/>
                  <a:gd name="connsiteY1" fmla="*/ 64048 h 991800"/>
                  <a:gd name="connsiteX2" fmla="*/ 927752 w 1086929"/>
                  <a:gd name="connsiteY2" fmla="*/ 64049 h 991800"/>
                  <a:gd name="connsiteX3" fmla="*/ 1086928 w 1086929"/>
                  <a:gd name="connsiteY3" fmla="*/ 448336 h 991800"/>
                  <a:gd name="connsiteX4" fmla="*/ 927751 w 1086929"/>
                  <a:gd name="connsiteY4" fmla="*/ 832623 h 991800"/>
                  <a:gd name="connsiteX5" fmla="*/ 543464 w 1086929"/>
                  <a:gd name="connsiteY5" fmla="*/ 991800 h 991800"/>
                  <a:gd name="connsiteX6" fmla="*/ 159177 w 1086929"/>
                  <a:gd name="connsiteY6" fmla="*/ 832623 h 991800"/>
                  <a:gd name="connsiteX7" fmla="*/ 0 w 1086929"/>
                  <a:gd name="connsiteY7" fmla="*/ 448336 h 991800"/>
                  <a:gd name="connsiteX8" fmla="*/ 1 w 1086929"/>
                  <a:gd name="connsiteY8" fmla="*/ 448335 h 991800"/>
                  <a:gd name="connsiteX0" fmla="*/ 1 w 1086929"/>
                  <a:gd name="connsiteY0" fmla="*/ 384286 h 927751"/>
                  <a:gd name="connsiteX1" fmla="*/ 927752 w 1086929"/>
                  <a:gd name="connsiteY1" fmla="*/ 0 h 927751"/>
                  <a:gd name="connsiteX2" fmla="*/ 1086928 w 1086929"/>
                  <a:gd name="connsiteY2" fmla="*/ 384287 h 927751"/>
                  <a:gd name="connsiteX3" fmla="*/ 927751 w 1086929"/>
                  <a:gd name="connsiteY3" fmla="*/ 768574 h 927751"/>
                  <a:gd name="connsiteX4" fmla="*/ 543464 w 1086929"/>
                  <a:gd name="connsiteY4" fmla="*/ 927751 h 927751"/>
                  <a:gd name="connsiteX5" fmla="*/ 159177 w 1086929"/>
                  <a:gd name="connsiteY5" fmla="*/ 768574 h 927751"/>
                  <a:gd name="connsiteX6" fmla="*/ 0 w 1086929"/>
                  <a:gd name="connsiteY6" fmla="*/ 384287 h 927751"/>
                  <a:gd name="connsiteX7" fmla="*/ 1 w 1086929"/>
                  <a:gd name="connsiteY7" fmla="*/ 384286 h 927751"/>
                  <a:gd name="connsiteX0" fmla="*/ 1 w 1241553"/>
                  <a:gd name="connsiteY0" fmla="*/ 64047 h 607512"/>
                  <a:gd name="connsiteX1" fmla="*/ 1086928 w 1241553"/>
                  <a:gd name="connsiteY1" fmla="*/ 64048 h 607512"/>
                  <a:gd name="connsiteX2" fmla="*/ 927751 w 1241553"/>
                  <a:gd name="connsiteY2" fmla="*/ 448335 h 607512"/>
                  <a:gd name="connsiteX3" fmla="*/ 543464 w 1241553"/>
                  <a:gd name="connsiteY3" fmla="*/ 607512 h 607512"/>
                  <a:gd name="connsiteX4" fmla="*/ 159177 w 1241553"/>
                  <a:gd name="connsiteY4" fmla="*/ 448335 h 607512"/>
                  <a:gd name="connsiteX5" fmla="*/ 0 w 1241553"/>
                  <a:gd name="connsiteY5" fmla="*/ 64048 h 607512"/>
                  <a:gd name="connsiteX6" fmla="*/ 1 w 1241553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158348 h 701813"/>
                  <a:gd name="connsiteX1" fmla="*/ 1086928 w 1086928"/>
                  <a:gd name="connsiteY1" fmla="*/ 158349 h 701813"/>
                  <a:gd name="connsiteX2" fmla="*/ 927751 w 1086928"/>
                  <a:gd name="connsiteY2" fmla="*/ 542636 h 701813"/>
                  <a:gd name="connsiteX3" fmla="*/ 543464 w 1086928"/>
                  <a:gd name="connsiteY3" fmla="*/ 701813 h 701813"/>
                  <a:gd name="connsiteX4" fmla="*/ 159177 w 1086928"/>
                  <a:gd name="connsiteY4" fmla="*/ 542636 h 701813"/>
                  <a:gd name="connsiteX5" fmla="*/ 0 w 1086928"/>
                  <a:gd name="connsiteY5" fmla="*/ 158349 h 701813"/>
                  <a:gd name="connsiteX6" fmla="*/ 1 w 1086928"/>
                  <a:gd name="connsiteY6" fmla="*/ 158348 h 701813"/>
                  <a:gd name="connsiteX0" fmla="*/ 1 w 1086928"/>
                  <a:gd name="connsiteY0" fmla="*/ 258279 h 801744"/>
                  <a:gd name="connsiteX1" fmla="*/ 1086928 w 1086928"/>
                  <a:gd name="connsiteY1" fmla="*/ 258280 h 801744"/>
                  <a:gd name="connsiteX2" fmla="*/ 927751 w 1086928"/>
                  <a:gd name="connsiteY2" fmla="*/ 642567 h 801744"/>
                  <a:gd name="connsiteX3" fmla="*/ 543464 w 1086928"/>
                  <a:gd name="connsiteY3" fmla="*/ 801744 h 801744"/>
                  <a:gd name="connsiteX4" fmla="*/ 159177 w 1086928"/>
                  <a:gd name="connsiteY4" fmla="*/ 642567 h 801744"/>
                  <a:gd name="connsiteX5" fmla="*/ 0 w 1086928"/>
                  <a:gd name="connsiteY5" fmla="*/ 258280 h 801744"/>
                  <a:gd name="connsiteX6" fmla="*/ 1 w 1086928"/>
                  <a:gd name="connsiteY6" fmla="*/ 258279 h 8017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86928" h="801744">
                    <a:moveTo>
                      <a:pt x="1" y="258279"/>
                    </a:moveTo>
                    <a:cubicBezTo>
                      <a:pt x="570273" y="675795"/>
                      <a:pt x="727013" y="0"/>
                      <a:pt x="1086928" y="258280"/>
                    </a:cubicBezTo>
                    <a:cubicBezTo>
                      <a:pt x="1067044" y="452627"/>
                      <a:pt x="1029670" y="540648"/>
                      <a:pt x="927751" y="642567"/>
                    </a:cubicBezTo>
                    <a:cubicBezTo>
                      <a:pt x="825832" y="744486"/>
                      <a:pt x="687599" y="801744"/>
                      <a:pt x="543464" y="801744"/>
                    </a:cubicBezTo>
                    <a:cubicBezTo>
                      <a:pt x="399328" y="801744"/>
                      <a:pt x="261096" y="744486"/>
                      <a:pt x="159177" y="642567"/>
                    </a:cubicBezTo>
                    <a:cubicBezTo>
                      <a:pt x="57258" y="540648"/>
                      <a:pt x="0" y="402415"/>
                      <a:pt x="0" y="258280"/>
                    </a:cubicBezTo>
                    <a:lnTo>
                      <a:pt x="1" y="258279"/>
                    </a:lnTo>
                    <a:close/>
                  </a:path>
                </a:pathLst>
              </a:custGeom>
              <a:solidFill>
                <a:srgbClr val="24559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1" name="타원 50" hidden="1"/>
              <p:cNvSpPr/>
              <p:nvPr/>
            </p:nvSpPr>
            <p:spPr>
              <a:xfrm>
                <a:off x="7309846" y="1630704"/>
                <a:ext cx="1227138" cy="1227136"/>
              </a:xfrm>
              <a:prstGeom prst="ellipse">
                <a:avLst/>
              </a:prstGeom>
              <a:gradFill flip="none" rotWithShape="1">
                <a:gsLst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1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noFill/>
              </a:ln>
              <a:scene3d>
                <a:camera prst="orthographicFront"/>
                <a:lightRig rig="flat" dir="t">
                  <a:rot lat="0" lon="0" rev="3000000"/>
                </a:lightRig>
              </a:scene3d>
              <a:sp3d prstMaterial="plastic">
                <a:bevelT w="165100" h="1841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2" name="타원 51"/>
              <p:cNvSpPr/>
              <p:nvPr/>
            </p:nvSpPr>
            <p:spPr>
              <a:xfrm>
                <a:off x="7424565" y="1745423"/>
                <a:ext cx="997697" cy="99769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innerShdw blurRad="254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48" name="TextBox 47"/>
            <p:cNvSpPr txBox="1"/>
            <p:nvPr/>
          </p:nvSpPr>
          <p:spPr bwMode="auto">
            <a:xfrm>
              <a:off x="477069" y="4818063"/>
              <a:ext cx="1037902" cy="4770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9pPr>
            </a:lstStyle>
            <a:p>
              <a:pPr eaLnBrk="1" latinLnBrk="0" hangingPunct="1"/>
              <a:r>
                <a:rPr kumimoji="0" lang="ko-KR" altLang="en-US" sz="2500" b="1" dirty="0">
                  <a:solidFill>
                    <a:schemeClr val="tx2"/>
                  </a:solidFill>
                  <a:latin typeface="Arial Black" pitchFamily="34" charset="0"/>
                  <a:ea typeface="HY견고딕" pitchFamily="18" charset="-127"/>
                  <a:cs typeface="Arial" charset="0"/>
                </a:rPr>
                <a:t>있다</a:t>
              </a:r>
              <a:endParaRPr kumimoji="0" lang="en-US" altLang="ko-KR" sz="2500" b="1" dirty="0">
                <a:solidFill>
                  <a:schemeClr val="tx2"/>
                </a:solidFill>
                <a:latin typeface="Arial Black" pitchFamily="34" charset="0"/>
                <a:ea typeface="HY견고딕" pitchFamily="18" charset="-127"/>
                <a:cs typeface="Arial" charset="0"/>
              </a:endParaRPr>
            </a:p>
          </p:txBody>
        </p:sp>
      </p:grpSp>
      <p:grpSp>
        <p:nvGrpSpPr>
          <p:cNvPr id="54" name="그룹 53"/>
          <p:cNvGrpSpPr/>
          <p:nvPr/>
        </p:nvGrpSpPr>
        <p:grpSpPr>
          <a:xfrm>
            <a:off x="3088135" y="2636529"/>
            <a:ext cx="1373387" cy="1373387"/>
            <a:chOff x="221729" y="4376738"/>
            <a:chExt cx="1355725" cy="1355725"/>
          </a:xfrm>
        </p:grpSpPr>
        <p:grpSp>
          <p:nvGrpSpPr>
            <p:cNvPr id="55" name="그룹 68"/>
            <p:cNvGrpSpPr>
              <a:grpSpLocks/>
            </p:cNvGrpSpPr>
            <p:nvPr/>
          </p:nvGrpSpPr>
          <p:grpSpPr bwMode="auto">
            <a:xfrm>
              <a:off x="221729" y="4376738"/>
              <a:ext cx="1355725" cy="1355725"/>
              <a:chOff x="7309846" y="1630704"/>
              <a:chExt cx="1227138" cy="1227136"/>
            </a:xfrm>
          </p:grpSpPr>
          <p:sp>
            <p:nvSpPr>
              <p:cNvPr id="57" name="타원 56"/>
              <p:cNvSpPr/>
              <p:nvPr/>
            </p:nvSpPr>
            <p:spPr>
              <a:xfrm>
                <a:off x="7309846" y="1630704"/>
                <a:ext cx="1227138" cy="1227136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8" name="자유형 57"/>
              <p:cNvSpPr/>
              <p:nvPr/>
            </p:nvSpPr>
            <p:spPr>
              <a:xfrm>
                <a:off x="7331399" y="1952576"/>
                <a:ext cx="1184030" cy="883710"/>
              </a:xfrm>
              <a:custGeom>
                <a:avLst/>
                <a:gdLst>
                  <a:gd name="connsiteX0" fmla="*/ 0 w 1086928"/>
                  <a:gd name="connsiteY0" fmla="*/ 543464 h 1086928"/>
                  <a:gd name="connsiteX1" fmla="*/ 159177 w 1086928"/>
                  <a:gd name="connsiteY1" fmla="*/ 159177 h 1086928"/>
                  <a:gd name="connsiteX2" fmla="*/ 543464 w 1086928"/>
                  <a:gd name="connsiteY2" fmla="*/ 1 h 1086928"/>
                  <a:gd name="connsiteX3" fmla="*/ 927751 w 1086928"/>
                  <a:gd name="connsiteY3" fmla="*/ 159178 h 1086928"/>
                  <a:gd name="connsiteX4" fmla="*/ 1086927 w 1086928"/>
                  <a:gd name="connsiteY4" fmla="*/ 543465 h 1086928"/>
                  <a:gd name="connsiteX5" fmla="*/ 927750 w 1086928"/>
                  <a:gd name="connsiteY5" fmla="*/ 927752 h 1086928"/>
                  <a:gd name="connsiteX6" fmla="*/ 543463 w 1086928"/>
                  <a:gd name="connsiteY6" fmla="*/ 1086929 h 1086928"/>
                  <a:gd name="connsiteX7" fmla="*/ 159176 w 1086928"/>
                  <a:gd name="connsiteY7" fmla="*/ 927752 h 1086928"/>
                  <a:gd name="connsiteX8" fmla="*/ -1 w 1086928"/>
                  <a:gd name="connsiteY8" fmla="*/ 543465 h 1086928"/>
                  <a:gd name="connsiteX9" fmla="*/ 0 w 1086928"/>
                  <a:gd name="connsiteY9" fmla="*/ 543464 h 1086928"/>
                  <a:gd name="connsiteX0" fmla="*/ 1 w 1086929"/>
                  <a:gd name="connsiteY0" fmla="*/ 448335 h 991800"/>
                  <a:gd name="connsiteX1" fmla="*/ 159178 w 1086929"/>
                  <a:gd name="connsiteY1" fmla="*/ 64048 h 991800"/>
                  <a:gd name="connsiteX2" fmla="*/ 927752 w 1086929"/>
                  <a:gd name="connsiteY2" fmla="*/ 64049 h 991800"/>
                  <a:gd name="connsiteX3" fmla="*/ 1086928 w 1086929"/>
                  <a:gd name="connsiteY3" fmla="*/ 448336 h 991800"/>
                  <a:gd name="connsiteX4" fmla="*/ 927751 w 1086929"/>
                  <a:gd name="connsiteY4" fmla="*/ 832623 h 991800"/>
                  <a:gd name="connsiteX5" fmla="*/ 543464 w 1086929"/>
                  <a:gd name="connsiteY5" fmla="*/ 991800 h 991800"/>
                  <a:gd name="connsiteX6" fmla="*/ 159177 w 1086929"/>
                  <a:gd name="connsiteY6" fmla="*/ 832623 h 991800"/>
                  <a:gd name="connsiteX7" fmla="*/ 0 w 1086929"/>
                  <a:gd name="connsiteY7" fmla="*/ 448336 h 991800"/>
                  <a:gd name="connsiteX8" fmla="*/ 1 w 1086929"/>
                  <a:gd name="connsiteY8" fmla="*/ 448335 h 991800"/>
                  <a:gd name="connsiteX0" fmla="*/ 1 w 1086929"/>
                  <a:gd name="connsiteY0" fmla="*/ 384286 h 927751"/>
                  <a:gd name="connsiteX1" fmla="*/ 927752 w 1086929"/>
                  <a:gd name="connsiteY1" fmla="*/ 0 h 927751"/>
                  <a:gd name="connsiteX2" fmla="*/ 1086928 w 1086929"/>
                  <a:gd name="connsiteY2" fmla="*/ 384287 h 927751"/>
                  <a:gd name="connsiteX3" fmla="*/ 927751 w 1086929"/>
                  <a:gd name="connsiteY3" fmla="*/ 768574 h 927751"/>
                  <a:gd name="connsiteX4" fmla="*/ 543464 w 1086929"/>
                  <a:gd name="connsiteY4" fmla="*/ 927751 h 927751"/>
                  <a:gd name="connsiteX5" fmla="*/ 159177 w 1086929"/>
                  <a:gd name="connsiteY5" fmla="*/ 768574 h 927751"/>
                  <a:gd name="connsiteX6" fmla="*/ 0 w 1086929"/>
                  <a:gd name="connsiteY6" fmla="*/ 384287 h 927751"/>
                  <a:gd name="connsiteX7" fmla="*/ 1 w 1086929"/>
                  <a:gd name="connsiteY7" fmla="*/ 384286 h 927751"/>
                  <a:gd name="connsiteX0" fmla="*/ 1 w 1241553"/>
                  <a:gd name="connsiteY0" fmla="*/ 64047 h 607512"/>
                  <a:gd name="connsiteX1" fmla="*/ 1086928 w 1241553"/>
                  <a:gd name="connsiteY1" fmla="*/ 64048 h 607512"/>
                  <a:gd name="connsiteX2" fmla="*/ 927751 w 1241553"/>
                  <a:gd name="connsiteY2" fmla="*/ 448335 h 607512"/>
                  <a:gd name="connsiteX3" fmla="*/ 543464 w 1241553"/>
                  <a:gd name="connsiteY3" fmla="*/ 607512 h 607512"/>
                  <a:gd name="connsiteX4" fmla="*/ 159177 w 1241553"/>
                  <a:gd name="connsiteY4" fmla="*/ 448335 h 607512"/>
                  <a:gd name="connsiteX5" fmla="*/ 0 w 1241553"/>
                  <a:gd name="connsiteY5" fmla="*/ 64048 h 607512"/>
                  <a:gd name="connsiteX6" fmla="*/ 1 w 1241553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158348 h 701813"/>
                  <a:gd name="connsiteX1" fmla="*/ 1086928 w 1086928"/>
                  <a:gd name="connsiteY1" fmla="*/ 158349 h 701813"/>
                  <a:gd name="connsiteX2" fmla="*/ 927751 w 1086928"/>
                  <a:gd name="connsiteY2" fmla="*/ 542636 h 701813"/>
                  <a:gd name="connsiteX3" fmla="*/ 543464 w 1086928"/>
                  <a:gd name="connsiteY3" fmla="*/ 701813 h 701813"/>
                  <a:gd name="connsiteX4" fmla="*/ 159177 w 1086928"/>
                  <a:gd name="connsiteY4" fmla="*/ 542636 h 701813"/>
                  <a:gd name="connsiteX5" fmla="*/ 0 w 1086928"/>
                  <a:gd name="connsiteY5" fmla="*/ 158349 h 701813"/>
                  <a:gd name="connsiteX6" fmla="*/ 1 w 1086928"/>
                  <a:gd name="connsiteY6" fmla="*/ 158348 h 701813"/>
                  <a:gd name="connsiteX0" fmla="*/ 1 w 1086928"/>
                  <a:gd name="connsiteY0" fmla="*/ 258279 h 801744"/>
                  <a:gd name="connsiteX1" fmla="*/ 1086928 w 1086928"/>
                  <a:gd name="connsiteY1" fmla="*/ 258280 h 801744"/>
                  <a:gd name="connsiteX2" fmla="*/ 927751 w 1086928"/>
                  <a:gd name="connsiteY2" fmla="*/ 642567 h 801744"/>
                  <a:gd name="connsiteX3" fmla="*/ 543464 w 1086928"/>
                  <a:gd name="connsiteY3" fmla="*/ 801744 h 801744"/>
                  <a:gd name="connsiteX4" fmla="*/ 159177 w 1086928"/>
                  <a:gd name="connsiteY4" fmla="*/ 642567 h 801744"/>
                  <a:gd name="connsiteX5" fmla="*/ 0 w 1086928"/>
                  <a:gd name="connsiteY5" fmla="*/ 258280 h 801744"/>
                  <a:gd name="connsiteX6" fmla="*/ 1 w 1086928"/>
                  <a:gd name="connsiteY6" fmla="*/ 258279 h 8017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86928" h="801744">
                    <a:moveTo>
                      <a:pt x="1" y="258279"/>
                    </a:moveTo>
                    <a:cubicBezTo>
                      <a:pt x="570273" y="675795"/>
                      <a:pt x="727013" y="0"/>
                      <a:pt x="1086928" y="258280"/>
                    </a:cubicBezTo>
                    <a:cubicBezTo>
                      <a:pt x="1067044" y="452627"/>
                      <a:pt x="1029670" y="540648"/>
                      <a:pt x="927751" y="642567"/>
                    </a:cubicBezTo>
                    <a:cubicBezTo>
                      <a:pt x="825832" y="744486"/>
                      <a:pt x="687599" y="801744"/>
                      <a:pt x="543464" y="801744"/>
                    </a:cubicBezTo>
                    <a:cubicBezTo>
                      <a:pt x="399328" y="801744"/>
                      <a:pt x="261096" y="744486"/>
                      <a:pt x="159177" y="642567"/>
                    </a:cubicBezTo>
                    <a:cubicBezTo>
                      <a:pt x="57258" y="540648"/>
                      <a:pt x="0" y="402415"/>
                      <a:pt x="0" y="258280"/>
                    </a:cubicBezTo>
                    <a:lnTo>
                      <a:pt x="1" y="258279"/>
                    </a:lnTo>
                    <a:close/>
                  </a:path>
                </a:pathLst>
              </a:custGeom>
              <a:solidFill>
                <a:srgbClr val="24559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9" name="타원 58" hidden="1"/>
              <p:cNvSpPr/>
              <p:nvPr/>
            </p:nvSpPr>
            <p:spPr>
              <a:xfrm>
                <a:off x="7309846" y="1630704"/>
                <a:ext cx="1227138" cy="1227136"/>
              </a:xfrm>
              <a:prstGeom prst="ellipse">
                <a:avLst/>
              </a:prstGeom>
              <a:gradFill flip="none" rotWithShape="1">
                <a:gsLst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1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noFill/>
              </a:ln>
              <a:scene3d>
                <a:camera prst="orthographicFront"/>
                <a:lightRig rig="flat" dir="t">
                  <a:rot lat="0" lon="0" rev="3000000"/>
                </a:lightRig>
              </a:scene3d>
              <a:sp3d prstMaterial="plastic">
                <a:bevelT w="165100" h="1841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0" name="타원 59"/>
              <p:cNvSpPr/>
              <p:nvPr/>
            </p:nvSpPr>
            <p:spPr>
              <a:xfrm>
                <a:off x="7424565" y="1745423"/>
                <a:ext cx="997697" cy="99769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innerShdw blurRad="254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6" name="TextBox 55"/>
            <p:cNvSpPr txBox="1"/>
            <p:nvPr/>
          </p:nvSpPr>
          <p:spPr bwMode="auto">
            <a:xfrm>
              <a:off x="477069" y="4818063"/>
              <a:ext cx="1037902" cy="4770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9pPr>
            </a:lstStyle>
            <a:p>
              <a:pPr eaLnBrk="1" latinLnBrk="0" hangingPunct="1"/>
              <a:r>
                <a:rPr kumimoji="0" lang="ko-KR" altLang="en-US" sz="2500" b="1" dirty="0" smtClean="0">
                  <a:solidFill>
                    <a:schemeClr val="tx2"/>
                  </a:solidFill>
                  <a:latin typeface="Arial Black" pitchFamily="34" charset="0"/>
                  <a:ea typeface="HY견고딕" pitchFamily="18" charset="-127"/>
                  <a:cs typeface="Arial" charset="0"/>
                </a:rPr>
                <a:t>좋다</a:t>
              </a:r>
              <a:endParaRPr kumimoji="0" lang="en-US" altLang="ko-KR" sz="2500" b="1" dirty="0">
                <a:solidFill>
                  <a:schemeClr val="tx2"/>
                </a:solidFill>
                <a:latin typeface="Arial Black" pitchFamily="34" charset="0"/>
                <a:ea typeface="HY견고딕" pitchFamily="18" charset="-127"/>
                <a:cs typeface="Arial" charset="0"/>
              </a:endParaRPr>
            </a:p>
          </p:txBody>
        </p:sp>
      </p:grpSp>
      <p:grpSp>
        <p:nvGrpSpPr>
          <p:cNvPr id="61" name="그룹 60"/>
          <p:cNvGrpSpPr/>
          <p:nvPr/>
        </p:nvGrpSpPr>
        <p:grpSpPr>
          <a:xfrm>
            <a:off x="5065889" y="2636529"/>
            <a:ext cx="1373387" cy="1373387"/>
            <a:chOff x="221729" y="4376738"/>
            <a:chExt cx="1355725" cy="1355725"/>
          </a:xfrm>
        </p:grpSpPr>
        <p:grpSp>
          <p:nvGrpSpPr>
            <p:cNvPr id="62" name="그룹 68"/>
            <p:cNvGrpSpPr>
              <a:grpSpLocks/>
            </p:cNvGrpSpPr>
            <p:nvPr/>
          </p:nvGrpSpPr>
          <p:grpSpPr bwMode="auto">
            <a:xfrm>
              <a:off x="221729" y="4376738"/>
              <a:ext cx="1355725" cy="1355725"/>
              <a:chOff x="7309846" y="1630704"/>
              <a:chExt cx="1227138" cy="1227136"/>
            </a:xfrm>
          </p:grpSpPr>
          <p:sp>
            <p:nvSpPr>
              <p:cNvPr id="64" name="타원 63"/>
              <p:cNvSpPr/>
              <p:nvPr/>
            </p:nvSpPr>
            <p:spPr>
              <a:xfrm>
                <a:off x="7309846" y="1630704"/>
                <a:ext cx="1227138" cy="1227136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5" name="자유형 64"/>
              <p:cNvSpPr/>
              <p:nvPr/>
            </p:nvSpPr>
            <p:spPr>
              <a:xfrm>
                <a:off x="7331399" y="1952576"/>
                <a:ext cx="1184030" cy="883710"/>
              </a:xfrm>
              <a:custGeom>
                <a:avLst/>
                <a:gdLst>
                  <a:gd name="connsiteX0" fmla="*/ 0 w 1086928"/>
                  <a:gd name="connsiteY0" fmla="*/ 543464 h 1086928"/>
                  <a:gd name="connsiteX1" fmla="*/ 159177 w 1086928"/>
                  <a:gd name="connsiteY1" fmla="*/ 159177 h 1086928"/>
                  <a:gd name="connsiteX2" fmla="*/ 543464 w 1086928"/>
                  <a:gd name="connsiteY2" fmla="*/ 1 h 1086928"/>
                  <a:gd name="connsiteX3" fmla="*/ 927751 w 1086928"/>
                  <a:gd name="connsiteY3" fmla="*/ 159178 h 1086928"/>
                  <a:gd name="connsiteX4" fmla="*/ 1086927 w 1086928"/>
                  <a:gd name="connsiteY4" fmla="*/ 543465 h 1086928"/>
                  <a:gd name="connsiteX5" fmla="*/ 927750 w 1086928"/>
                  <a:gd name="connsiteY5" fmla="*/ 927752 h 1086928"/>
                  <a:gd name="connsiteX6" fmla="*/ 543463 w 1086928"/>
                  <a:gd name="connsiteY6" fmla="*/ 1086929 h 1086928"/>
                  <a:gd name="connsiteX7" fmla="*/ 159176 w 1086928"/>
                  <a:gd name="connsiteY7" fmla="*/ 927752 h 1086928"/>
                  <a:gd name="connsiteX8" fmla="*/ -1 w 1086928"/>
                  <a:gd name="connsiteY8" fmla="*/ 543465 h 1086928"/>
                  <a:gd name="connsiteX9" fmla="*/ 0 w 1086928"/>
                  <a:gd name="connsiteY9" fmla="*/ 543464 h 1086928"/>
                  <a:gd name="connsiteX0" fmla="*/ 1 w 1086929"/>
                  <a:gd name="connsiteY0" fmla="*/ 448335 h 991800"/>
                  <a:gd name="connsiteX1" fmla="*/ 159178 w 1086929"/>
                  <a:gd name="connsiteY1" fmla="*/ 64048 h 991800"/>
                  <a:gd name="connsiteX2" fmla="*/ 927752 w 1086929"/>
                  <a:gd name="connsiteY2" fmla="*/ 64049 h 991800"/>
                  <a:gd name="connsiteX3" fmla="*/ 1086928 w 1086929"/>
                  <a:gd name="connsiteY3" fmla="*/ 448336 h 991800"/>
                  <a:gd name="connsiteX4" fmla="*/ 927751 w 1086929"/>
                  <a:gd name="connsiteY4" fmla="*/ 832623 h 991800"/>
                  <a:gd name="connsiteX5" fmla="*/ 543464 w 1086929"/>
                  <a:gd name="connsiteY5" fmla="*/ 991800 h 991800"/>
                  <a:gd name="connsiteX6" fmla="*/ 159177 w 1086929"/>
                  <a:gd name="connsiteY6" fmla="*/ 832623 h 991800"/>
                  <a:gd name="connsiteX7" fmla="*/ 0 w 1086929"/>
                  <a:gd name="connsiteY7" fmla="*/ 448336 h 991800"/>
                  <a:gd name="connsiteX8" fmla="*/ 1 w 1086929"/>
                  <a:gd name="connsiteY8" fmla="*/ 448335 h 991800"/>
                  <a:gd name="connsiteX0" fmla="*/ 1 w 1086929"/>
                  <a:gd name="connsiteY0" fmla="*/ 384286 h 927751"/>
                  <a:gd name="connsiteX1" fmla="*/ 927752 w 1086929"/>
                  <a:gd name="connsiteY1" fmla="*/ 0 h 927751"/>
                  <a:gd name="connsiteX2" fmla="*/ 1086928 w 1086929"/>
                  <a:gd name="connsiteY2" fmla="*/ 384287 h 927751"/>
                  <a:gd name="connsiteX3" fmla="*/ 927751 w 1086929"/>
                  <a:gd name="connsiteY3" fmla="*/ 768574 h 927751"/>
                  <a:gd name="connsiteX4" fmla="*/ 543464 w 1086929"/>
                  <a:gd name="connsiteY4" fmla="*/ 927751 h 927751"/>
                  <a:gd name="connsiteX5" fmla="*/ 159177 w 1086929"/>
                  <a:gd name="connsiteY5" fmla="*/ 768574 h 927751"/>
                  <a:gd name="connsiteX6" fmla="*/ 0 w 1086929"/>
                  <a:gd name="connsiteY6" fmla="*/ 384287 h 927751"/>
                  <a:gd name="connsiteX7" fmla="*/ 1 w 1086929"/>
                  <a:gd name="connsiteY7" fmla="*/ 384286 h 927751"/>
                  <a:gd name="connsiteX0" fmla="*/ 1 w 1241553"/>
                  <a:gd name="connsiteY0" fmla="*/ 64047 h 607512"/>
                  <a:gd name="connsiteX1" fmla="*/ 1086928 w 1241553"/>
                  <a:gd name="connsiteY1" fmla="*/ 64048 h 607512"/>
                  <a:gd name="connsiteX2" fmla="*/ 927751 w 1241553"/>
                  <a:gd name="connsiteY2" fmla="*/ 448335 h 607512"/>
                  <a:gd name="connsiteX3" fmla="*/ 543464 w 1241553"/>
                  <a:gd name="connsiteY3" fmla="*/ 607512 h 607512"/>
                  <a:gd name="connsiteX4" fmla="*/ 159177 w 1241553"/>
                  <a:gd name="connsiteY4" fmla="*/ 448335 h 607512"/>
                  <a:gd name="connsiteX5" fmla="*/ 0 w 1241553"/>
                  <a:gd name="connsiteY5" fmla="*/ 64048 h 607512"/>
                  <a:gd name="connsiteX6" fmla="*/ 1 w 1241553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158348 h 701813"/>
                  <a:gd name="connsiteX1" fmla="*/ 1086928 w 1086928"/>
                  <a:gd name="connsiteY1" fmla="*/ 158349 h 701813"/>
                  <a:gd name="connsiteX2" fmla="*/ 927751 w 1086928"/>
                  <a:gd name="connsiteY2" fmla="*/ 542636 h 701813"/>
                  <a:gd name="connsiteX3" fmla="*/ 543464 w 1086928"/>
                  <a:gd name="connsiteY3" fmla="*/ 701813 h 701813"/>
                  <a:gd name="connsiteX4" fmla="*/ 159177 w 1086928"/>
                  <a:gd name="connsiteY4" fmla="*/ 542636 h 701813"/>
                  <a:gd name="connsiteX5" fmla="*/ 0 w 1086928"/>
                  <a:gd name="connsiteY5" fmla="*/ 158349 h 701813"/>
                  <a:gd name="connsiteX6" fmla="*/ 1 w 1086928"/>
                  <a:gd name="connsiteY6" fmla="*/ 158348 h 701813"/>
                  <a:gd name="connsiteX0" fmla="*/ 1 w 1086928"/>
                  <a:gd name="connsiteY0" fmla="*/ 258279 h 801744"/>
                  <a:gd name="connsiteX1" fmla="*/ 1086928 w 1086928"/>
                  <a:gd name="connsiteY1" fmla="*/ 258280 h 801744"/>
                  <a:gd name="connsiteX2" fmla="*/ 927751 w 1086928"/>
                  <a:gd name="connsiteY2" fmla="*/ 642567 h 801744"/>
                  <a:gd name="connsiteX3" fmla="*/ 543464 w 1086928"/>
                  <a:gd name="connsiteY3" fmla="*/ 801744 h 801744"/>
                  <a:gd name="connsiteX4" fmla="*/ 159177 w 1086928"/>
                  <a:gd name="connsiteY4" fmla="*/ 642567 h 801744"/>
                  <a:gd name="connsiteX5" fmla="*/ 0 w 1086928"/>
                  <a:gd name="connsiteY5" fmla="*/ 258280 h 801744"/>
                  <a:gd name="connsiteX6" fmla="*/ 1 w 1086928"/>
                  <a:gd name="connsiteY6" fmla="*/ 258279 h 8017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86928" h="801744">
                    <a:moveTo>
                      <a:pt x="1" y="258279"/>
                    </a:moveTo>
                    <a:cubicBezTo>
                      <a:pt x="570273" y="675795"/>
                      <a:pt x="727013" y="0"/>
                      <a:pt x="1086928" y="258280"/>
                    </a:cubicBezTo>
                    <a:cubicBezTo>
                      <a:pt x="1067044" y="452627"/>
                      <a:pt x="1029670" y="540648"/>
                      <a:pt x="927751" y="642567"/>
                    </a:cubicBezTo>
                    <a:cubicBezTo>
                      <a:pt x="825832" y="744486"/>
                      <a:pt x="687599" y="801744"/>
                      <a:pt x="543464" y="801744"/>
                    </a:cubicBezTo>
                    <a:cubicBezTo>
                      <a:pt x="399328" y="801744"/>
                      <a:pt x="261096" y="744486"/>
                      <a:pt x="159177" y="642567"/>
                    </a:cubicBezTo>
                    <a:cubicBezTo>
                      <a:pt x="57258" y="540648"/>
                      <a:pt x="0" y="402415"/>
                      <a:pt x="0" y="258280"/>
                    </a:cubicBezTo>
                    <a:lnTo>
                      <a:pt x="1" y="258279"/>
                    </a:lnTo>
                    <a:close/>
                  </a:path>
                </a:pathLst>
              </a:custGeom>
              <a:solidFill>
                <a:srgbClr val="24559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6" name="타원 65" hidden="1"/>
              <p:cNvSpPr/>
              <p:nvPr/>
            </p:nvSpPr>
            <p:spPr>
              <a:xfrm>
                <a:off x="7309846" y="1630704"/>
                <a:ext cx="1227138" cy="1227136"/>
              </a:xfrm>
              <a:prstGeom prst="ellipse">
                <a:avLst/>
              </a:prstGeom>
              <a:gradFill flip="none" rotWithShape="1">
                <a:gsLst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1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noFill/>
              </a:ln>
              <a:scene3d>
                <a:camera prst="orthographicFront"/>
                <a:lightRig rig="flat" dir="t">
                  <a:rot lat="0" lon="0" rev="3000000"/>
                </a:lightRig>
              </a:scene3d>
              <a:sp3d prstMaterial="plastic">
                <a:bevelT w="165100" h="1841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7" name="타원 66"/>
              <p:cNvSpPr/>
              <p:nvPr/>
            </p:nvSpPr>
            <p:spPr>
              <a:xfrm>
                <a:off x="7424565" y="1745423"/>
                <a:ext cx="997697" cy="99769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innerShdw blurRad="254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63" name="TextBox 62"/>
            <p:cNvSpPr txBox="1"/>
            <p:nvPr/>
          </p:nvSpPr>
          <p:spPr bwMode="auto">
            <a:xfrm>
              <a:off x="477069" y="4818063"/>
              <a:ext cx="1037902" cy="4770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9pPr>
            </a:lstStyle>
            <a:p>
              <a:pPr eaLnBrk="1" latinLnBrk="0" hangingPunct="1"/>
              <a:r>
                <a:rPr kumimoji="0" lang="ko-KR" altLang="en-US" sz="2500" b="1" dirty="0" smtClean="0">
                  <a:solidFill>
                    <a:schemeClr val="tx2"/>
                  </a:solidFill>
                  <a:latin typeface="Arial Black" pitchFamily="34" charset="0"/>
                  <a:ea typeface="HY견고딕" pitchFamily="18" charset="-127"/>
                  <a:cs typeface="Arial" charset="0"/>
                </a:rPr>
                <a:t>싶다</a:t>
              </a:r>
              <a:endParaRPr kumimoji="0" lang="en-US" altLang="ko-KR" sz="2500" b="1" dirty="0">
                <a:solidFill>
                  <a:schemeClr val="tx2"/>
                </a:solidFill>
                <a:latin typeface="Arial Black" pitchFamily="34" charset="0"/>
                <a:ea typeface="HY견고딕" pitchFamily="18" charset="-127"/>
                <a:cs typeface="Arial" charset="0"/>
              </a:endParaRPr>
            </a:p>
          </p:txBody>
        </p:sp>
      </p:grpSp>
      <p:sp>
        <p:nvSpPr>
          <p:cNvPr id="73" name="타원 72" hidden="1"/>
          <p:cNvSpPr/>
          <p:nvPr/>
        </p:nvSpPr>
        <p:spPr bwMode="auto">
          <a:xfrm>
            <a:off x="7007180" y="1358426"/>
            <a:ext cx="1373387" cy="1373387"/>
          </a:xfrm>
          <a:prstGeom prst="ellipse">
            <a:avLst/>
          </a:prstGeom>
          <a:gradFill flip="none" rotWithShape="1">
            <a:gsLst>
              <a:gs pos="50000">
                <a:schemeClr val="bg1">
                  <a:alpha val="0"/>
                </a:schemeClr>
              </a:gs>
              <a:gs pos="100000">
                <a:schemeClr val="bg1">
                  <a:alpha val="1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scene3d>
            <a:camera prst="orthographicFront"/>
            <a:lightRig rig="flat" dir="t">
              <a:rot lat="0" lon="0" rev="3000000"/>
            </a:lightRig>
          </a:scene3d>
          <a:sp3d prstMaterial="plastic">
            <a:bevelT w="165100" h="1841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solidFill>
                <a:srgbClr val="FF0000"/>
              </a:solidFill>
            </a:endParaRPr>
          </a:p>
        </p:txBody>
      </p:sp>
      <p:grpSp>
        <p:nvGrpSpPr>
          <p:cNvPr id="75" name="그룹 74"/>
          <p:cNvGrpSpPr/>
          <p:nvPr/>
        </p:nvGrpSpPr>
        <p:grpSpPr>
          <a:xfrm>
            <a:off x="7043642" y="2636529"/>
            <a:ext cx="1373387" cy="1373387"/>
            <a:chOff x="7007180" y="1358426"/>
            <a:chExt cx="1373387" cy="1373387"/>
          </a:xfrm>
        </p:grpSpPr>
        <p:sp>
          <p:nvSpPr>
            <p:cNvPr id="71" name="타원 70"/>
            <p:cNvSpPr/>
            <p:nvPr/>
          </p:nvSpPr>
          <p:spPr bwMode="auto">
            <a:xfrm>
              <a:off x="7007180" y="1358426"/>
              <a:ext cx="1373387" cy="1373387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72" name="자유형 71"/>
            <p:cNvSpPr/>
            <p:nvPr/>
          </p:nvSpPr>
          <p:spPr bwMode="auto">
            <a:xfrm>
              <a:off x="7031302" y="1718659"/>
              <a:ext cx="1325141" cy="989031"/>
            </a:xfrm>
            <a:custGeom>
              <a:avLst/>
              <a:gdLst>
                <a:gd name="connsiteX0" fmla="*/ 0 w 1086928"/>
                <a:gd name="connsiteY0" fmla="*/ 543464 h 1086928"/>
                <a:gd name="connsiteX1" fmla="*/ 159177 w 1086928"/>
                <a:gd name="connsiteY1" fmla="*/ 159177 h 1086928"/>
                <a:gd name="connsiteX2" fmla="*/ 543464 w 1086928"/>
                <a:gd name="connsiteY2" fmla="*/ 1 h 1086928"/>
                <a:gd name="connsiteX3" fmla="*/ 927751 w 1086928"/>
                <a:gd name="connsiteY3" fmla="*/ 159178 h 1086928"/>
                <a:gd name="connsiteX4" fmla="*/ 1086927 w 1086928"/>
                <a:gd name="connsiteY4" fmla="*/ 543465 h 1086928"/>
                <a:gd name="connsiteX5" fmla="*/ 927750 w 1086928"/>
                <a:gd name="connsiteY5" fmla="*/ 927752 h 1086928"/>
                <a:gd name="connsiteX6" fmla="*/ 543463 w 1086928"/>
                <a:gd name="connsiteY6" fmla="*/ 1086929 h 1086928"/>
                <a:gd name="connsiteX7" fmla="*/ 159176 w 1086928"/>
                <a:gd name="connsiteY7" fmla="*/ 927752 h 1086928"/>
                <a:gd name="connsiteX8" fmla="*/ -1 w 1086928"/>
                <a:gd name="connsiteY8" fmla="*/ 543465 h 1086928"/>
                <a:gd name="connsiteX9" fmla="*/ 0 w 1086928"/>
                <a:gd name="connsiteY9" fmla="*/ 543464 h 1086928"/>
                <a:gd name="connsiteX0" fmla="*/ 1 w 1086929"/>
                <a:gd name="connsiteY0" fmla="*/ 448335 h 991800"/>
                <a:gd name="connsiteX1" fmla="*/ 159178 w 1086929"/>
                <a:gd name="connsiteY1" fmla="*/ 64048 h 991800"/>
                <a:gd name="connsiteX2" fmla="*/ 927752 w 1086929"/>
                <a:gd name="connsiteY2" fmla="*/ 64049 h 991800"/>
                <a:gd name="connsiteX3" fmla="*/ 1086928 w 1086929"/>
                <a:gd name="connsiteY3" fmla="*/ 448336 h 991800"/>
                <a:gd name="connsiteX4" fmla="*/ 927751 w 1086929"/>
                <a:gd name="connsiteY4" fmla="*/ 832623 h 991800"/>
                <a:gd name="connsiteX5" fmla="*/ 543464 w 1086929"/>
                <a:gd name="connsiteY5" fmla="*/ 991800 h 991800"/>
                <a:gd name="connsiteX6" fmla="*/ 159177 w 1086929"/>
                <a:gd name="connsiteY6" fmla="*/ 832623 h 991800"/>
                <a:gd name="connsiteX7" fmla="*/ 0 w 1086929"/>
                <a:gd name="connsiteY7" fmla="*/ 448336 h 991800"/>
                <a:gd name="connsiteX8" fmla="*/ 1 w 1086929"/>
                <a:gd name="connsiteY8" fmla="*/ 448335 h 991800"/>
                <a:gd name="connsiteX0" fmla="*/ 1 w 1086929"/>
                <a:gd name="connsiteY0" fmla="*/ 384286 h 927751"/>
                <a:gd name="connsiteX1" fmla="*/ 927752 w 1086929"/>
                <a:gd name="connsiteY1" fmla="*/ 0 h 927751"/>
                <a:gd name="connsiteX2" fmla="*/ 1086928 w 1086929"/>
                <a:gd name="connsiteY2" fmla="*/ 384287 h 927751"/>
                <a:gd name="connsiteX3" fmla="*/ 927751 w 1086929"/>
                <a:gd name="connsiteY3" fmla="*/ 768574 h 927751"/>
                <a:gd name="connsiteX4" fmla="*/ 543464 w 1086929"/>
                <a:gd name="connsiteY4" fmla="*/ 927751 h 927751"/>
                <a:gd name="connsiteX5" fmla="*/ 159177 w 1086929"/>
                <a:gd name="connsiteY5" fmla="*/ 768574 h 927751"/>
                <a:gd name="connsiteX6" fmla="*/ 0 w 1086929"/>
                <a:gd name="connsiteY6" fmla="*/ 384287 h 927751"/>
                <a:gd name="connsiteX7" fmla="*/ 1 w 1086929"/>
                <a:gd name="connsiteY7" fmla="*/ 384286 h 927751"/>
                <a:gd name="connsiteX0" fmla="*/ 1 w 1241553"/>
                <a:gd name="connsiteY0" fmla="*/ 64047 h 607512"/>
                <a:gd name="connsiteX1" fmla="*/ 1086928 w 1241553"/>
                <a:gd name="connsiteY1" fmla="*/ 64048 h 607512"/>
                <a:gd name="connsiteX2" fmla="*/ 927751 w 1241553"/>
                <a:gd name="connsiteY2" fmla="*/ 448335 h 607512"/>
                <a:gd name="connsiteX3" fmla="*/ 543464 w 1241553"/>
                <a:gd name="connsiteY3" fmla="*/ 607512 h 607512"/>
                <a:gd name="connsiteX4" fmla="*/ 159177 w 1241553"/>
                <a:gd name="connsiteY4" fmla="*/ 448335 h 607512"/>
                <a:gd name="connsiteX5" fmla="*/ 0 w 1241553"/>
                <a:gd name="connsiteY5" fmla="*/ 64048 h 607512"/>
                <a:gd name="connsiteX6" fmla="*/ 1 w 1241553"/>
                <a:gd name="connsiteY6" fmla="*/ 64047 h 607512"/>
                <a:gd name="connsiteX0" fmla="*/ 1 w 1086928"/>
                <a:gd name="connsiteY0" fmla="*/ 64047 h 607512"/>
                <a:gd name="connsiteX1" fmla="*/ 1086928 w 1086928"/>
                <a:gd name="connsiteY1" fmla="*/ 64048 h 607512"/>
                <a:gd name="connsiteX2" fmla="*/ 927751 w 1086928"/>
                <a:gd name="connsiteY2" fmla="*/ 448335 h 607512"/>
                <a:gd name="connsiteX3" fmla="*/ 543464 w 1086928"/>
                <a:gd name="connsiteY3" fmla="*/ 607512 h 607512"/>
                <a:gd name="connsiteX4" fmla="*/ 159177 w 1086928"/>
                <a:gd name="connsiteY4" fmla="*/ 448335 h 607512"/>
                <a:gd name="connsiteX5" fmla="*/ 0 w 1086928"/>
                <a:gd name="connsiteY5" fmla="*/ 64048 h 607512"/>
                <a:gd name="connsiteX6" fmla="*/ 1 w 1086928"/>
                <a:gd name="connsiteY6" fmla="*/ 64047 h 607512"/>
                <a:gd name="connsiteX0" fmla="*/ 1 w 1086928"/>
                <a:gd name="connsiteY0" fmla="*/ 64047 h 607512"/>
                <a:gd name="connsiteX1" fmla="*/ 1086928 w 1086928"/>
                <a:gd name="connsiteY1" fmla="*/ 64048 h 607512"/>
                <a:gd name="connsiteX2" fmla="*/ 927751 w 1086928"/>
                <a:gd name="connsiteY2" fmla="*/ 448335 h 607512"/>
                <a:gd name="connsiteX3" fmla="*/ 543464 w 1086928"/>
                <a:gd name="connsiteY3" fmla="*/ 607512 h 607512"/>
                <a:gd name="connsiteX4" fmla="*/ 159177 w 1086928"/>
                <a:gd name="connsiteY4" fmla="*/ 448335 h 607512"/>
                <a:gd name="connsiteX5" fmla="*/ 0 w 1086928"/>
                <a:gd name="connsiteY5" fmla="*/ 64048 h 607512"/>
                <a:gd name="connsiteX6" fmla="*/ 1 w 1086928"/>
                <a:gd name="connsiteY6" fmla="*/ 64047 h 607512"/>
                <a:gd name="connsiteX0" fmla="*/ 1 w 1086928"/>
                <a:gd name="connsiteY0" fmla="*/ 64047 h 607512"/>
                <a:gd name="connsiteX1" fmla="*/ 1086928 w 1086928"/>
                <a:gd name="connsiteY1" fmla="*/ 64048 h 607512"/>
                <a:gd name="connsiteX2" fmla="*/ 927751 w 1086928"/>
                <a:gd name="connsiteY2" fmla="*/ 448335 h 607512"/>
                <a:gd name="connsiteX3" fmla="*/ 543464 w 1086928"/>
                <a:gd name="connsiteY3" fmla="*/ 607512 h 607512"/>
                <a:gd name="connsiteX4" fmla="*/ 159177 w 1086928"/>
                <a:gd name="connsiteY4" fmla="*/ 448335 h 607512"/>
                <a:gd name="connsiteX5" fmla="*/ 0 w 1086928"/>
                <a:gd name="connsiteY5" fmla="*/ 64048 h 607512"/>
                <a:gd name="connsiteX6" fmla="*/ 1 w 1086928"/>
                <a:gd name="connsiteY6" fmla="*/ 64047 h 607512"/>
                <a:gd name="connsiteX0" fmla="*/ 1 w 1086928"/>
                <a:gd name="connsiteY0" fmla="*/ 64047 h 607512"/>
                <a:gd name="connsiteX1" fmla="*/ 1086928 w 1086928"/>
                <a:gd name="connsiteY1" fmla="*/ 64048 h 607512"/>
                <a:gd name="connsiteX2" fmla="*/ 927751 w 1086928"/>
                <a:gd name="connsiteY2" fmla="*/ 448335 h 607512"/>
                <a:gd name="connsiteX3" fmla="*/ 543464 w 1086928"/>
                <a:gd name="connsiteY3" fmla="*/ 607512 h 607512"/>
                <a:gd name="connsiteX4" fmla="*/ 159177 w 1086928"/>
                <a:gd name="connsiteY4" fmla="*/ 448335 h 607512"/>
                <a:gd name="connsiteX5" fmla="*/ 0 w 1086928"/>
                <a:gd name="connsiteY5" fmla="*/ 64048 h 607512"/>
                <a:gd name="connsiteX6" fmla="*/ 1 w 1086928"/>
                <a:gd name="connsiteY6" fmla="*/ 64047 h 607512"/>
                <a:gd name="connsiteX0" fmla="*/ 1 w 1086928"/>
                <a:gd name="connsiteY0" fmla="*/ 64047 h 607512"/>
                <a:gd name="connsiteX1" fmla="*/ 1086928 w 1086928"/>
                <a:gd name="connsiteY1" fmla="*/ 64048 h 607512"/>
                <a:gd name="connsiteX2" fmla="*/ 927751 w 1086928"/>
                <a:gd name="connsiteY2" fmla="*/ 448335 h 607512"/>
                <a:gd name="connsiteX3" fmla="*/ 543464 w 1086928"/>
                <a:gd name="connsiteY3" fmla="*/ 607512 h 607512"/>
                <a:gd name="connsiteX4" fmla="*/ 159177 w 1086928"/>
                <a:gd name="connsiteY4" fmla="*/ 448335 h 607512"/>
                <a:gd name="connsiteX5" fmla="*/ 0 w 1086928"/>
                <a:gd name="connsiteY5" fmla="*/ 64048 h 607512"/>
                <a:gd name="connsiteX6" fmla="*/ 1 w 1086928"/>
                <a:gd name="connsiteY6" fmla="*/ 64047 h 607512"/>
                <a:gd name="connsiteX0" fmla="*/ 1 w 1086928"/>
                <a:gd name="connsiteY0" fmla="*/ 64047 h 607512"/>
                <a:gd name="connsiteX1" fmla="*/ 1086928 w 1086928"/>
                <a:gd name="connsiteY1" fmla="*/ 64048 h 607512"/>
                <a:gd name="connsiteX2" fmla="*/ 927751 w 1086928"/>
                <a:gd name="connsiteY2" fmla="*/ 448335 h 607512"/>
                <a:gd name="connsiteX3" fmla="*/ 543464 w 1086928"/>
                <a:gd name="connsiteY3" fmla="*/ 607512 h 607512"/>
                <a:gd name="connsiteX4" fmla="*/ 159177 w 1086928"/>
                <a:gd name="connsiteY4" fmla="*/ 448335 h 607512"/>
                <a:gd name="connsiteX5" fmla="*/ 0 w 1086928"/>
                <a:gd name="connsiteY5" fmla="*/ 64048 h 607512"/>
                <a:gd name="connsiteX6" fmla="*/ 1 w 1086928"/>
                <a:gd name="connsiteY6" fmla="*/ 64047 h 607512"/>
                <a:gd name="connsiteX0" fmla="*/ 1 w 1086928"/>
                <a:gd name="connsiteY0" fmla="*/ 158348 h 701813"/>
                <a:gd name="connsiteX1" fmla="*/ 1086928 w 1086928"/>
                <a:gd name="connsiteY1" fmla="*/ 158349 h 701813"/>
                <a:gd name="connsiteX2" fmla="*/ 927751 w 1086928"/>
                <a:gd name="connsiteY2" fmla="*/ 542636 h 701813"/>
                <a:gd name="connsiteX3" fmla="*/ 543464 w 1086928"/>
                <a:gd name="connsiteY3" fmla="*/ 701813 h 701813"/>
                <a:gd name="connsiteX4" fmla="*/ 159177 w 1086928"/>
                <a:gd name="connsiteY4" fmla="*/ 542636 h 701813"/>
                <a:gd name="connsiteX5" fmla="*/ 0 w 1086928"/>
                <a:gd name="connsiteY5" fmla="*/ 158349 h 701813"/>
                <a:gd name="connsiteX6" fmla="*/ 1 w 1086928"/>
                <a:gd name="connsiteY6" fmla="*/ 158348 h 701813"/>
                <a:gd name="connsiteX0" fmla="*/ 1 w 1086928"/>
                <a:gd name="connsiteY0" fmla="*/ 258279 h 801744"/>
                <a:gd name="connsiteX1" fmla="*/ 1086928 w 1086928"/>
                <a:gd name="connsiteY1" fmla="*/ 258280 h 801744"/>
                <a:gd name="connsiteX2" fmla="*/ 927751 w 1086928"/>
                <a:gd name="connsiteY2" fmla="*/ 642567 h 801744"/>
                <a:gd name="connsiteX3" fmla="*/ 543464 w 1086928"/>
                <a:gd name="connsiteY3" fmla="*/ 801744 h 801744"/>
                <a:gd name="connsiteX4" fmla="*/ 159177 w 1086928"/>
                <a:gd name="connsiteY4" fmla="*/ 642567 h 801744"/>
                <a:gd name="connsiteX5" fmla="*/ 0 w 1086928"/>
                <a:gd name="connsiteY5" fmla="*/ 258280 h 801744"/>
                <a:gd name="connsiteX6" fmla="*/ 1 w 1086928"/>
                <a:gd name="connsiteY6" fmla="*/ 258279 h 801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86928" h="801744">
                  <a:moveTo>
                    <a:pt x="1" y="258279"/>
                  </a:moveTo>
                  <a:cubicBezTo>
                    <a:pt x="570273" y="675795"/>
                    <a:pt x="727013" y="0"/>
                    <a:pt x="1086928" y="258280"/>
                  </a:cubicBezTo>
                  <a:cubicBezTo>
                    <a:pt x="1067044" y="452627"/>
                    <a:pt x="1029670" y="540648"/>
                    <a:pt x="927751" y="642567"/>
                  </a:cubicBezTo>
                  <a:cubicBezTo>
                    <a:pt x="825832" y="744486"/>
                    <a:pt x="687599" y="801744"/>
                    <a:pt x="543464" y="801744"/>
                  </a:cubicBezTo>
                  <a:cubicBezTo>
                    <a:pt x="399328" y="801744"/>
                    <a:pt x="261096" y="744486"/>
                    <a:pt x="159177" y="642567"/>
                  </a:cubicBezTo>
                  <a:cubicBezTo>
                    <a:pt x="57258" y="540648"/>
                    <a:pt x="0" y="402415"/>
                    <a:pt x="0" y="258280"/>
                  </a:cubicBezTo>
                  <a:lnTo>
                    <a:pt x="1" y="258279"/>
                  </a:lnTo>
                  <a:close/>
                </a:path>
              </a:pathLst>
            </a:custGeom>
            <a:solidFill>
              <a:srgbClr val="2455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74" name="타원 73"/>
            <p:cNvSpPr/>
            <p:nvPr/>
          </p:nvSpPr>
          <p:spPr bwMode="auto">
            <a:xfrm>
              <a:off x="7135571" y="1486817"/>
              <a:ext cx="1116601" cy="111660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70" name="TextBox 69"/>
            <p:cNvSpPr txBox="1"/>
            <p:nvPr/>
          </p:nvSpPr>
          <p:spPr bwMode="auto">
            <a:xfrm>
              <a:off x="7294422" y="1805500"/>
              <a:ext cx="762538" cy="4832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9pPr>
            </a:lstStyle>
            <a:p>
              <a:pPr algn="ctr" eaLnBrk="1" latinLnBrk="0" hangingPunct="1"/>
              <a:r>
                <a:rPr kumimoji="0" lang="ko-KR" altLang="en-US" sz="2500" b="1" dirty="0" err="1" smtClean="0">
                  <a:solidFill>
                    <a:schemeClr val="tx2"/>
                  </a:solidFill>
                  <a:latin typeface="Arial Black" pitchFamily="34" charset="0"/>
                  <a:ea typeface="HY견고딕" pitchFamily="18" charset="-127"/>
                  <a:cs typeface="Arial" charset="0"/>
                </a:rPr>
                <a:t>썅</a:t>
              </a:r>
              <a:r>
                <a:rPr kumimoji="0" lang="en-US" altLang="ko-KR" sz="2500" b="1" dirty="0" smtClean="0">
                  <a:solidFill>
                    <a:schemeClr val="tx2"/>
                  </a:solidFill>
                  <a:latin typeface="Arial Black" pitchFamily="34" charset="0"/>
                  <a:ea typeface="HY견고딕" pitchFamily="18" charset="-127"/>
                  <a:cs typeface="Arial" charset="0"/>
                </a:rPr>
                <a:t>!</a:t>
              </a:r>
              <a:endParaRPr kumimoji="0" lang="en-US" altLang="ko-KR" sz="2500" b="1" dirty="0">
                <a:solidFill>
                  <a:schemeClr val="tx2"/>
                </a:solidFill>
                <a:latin typeface="Arial Black" pitchFamily="34" charset="0"/>
                <a:ea typeface="HY견고딕" pitchFamily="18" charset="-127"/>
                <a:cs typeface="Arial" charset="0"/>
              </a:endParaRPr>
            </a:p>
          </p:txBody>
        </p:sp>
      </p:grpSp>
      <p:pic>
        <p:nvPicPr>
          <p:cNvPr id="76" name="그림 7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453336"/>
            <a:ext cx="864096" cy="246998"/>
          </a:xfrm>
          <a:prstGeom prst="rect">
            <a:avLst/>
          </a:prstGeom>
        </p:spPr>
      </p:pic>
      <p:cxnSp>
        <p:nvCxnSpPr>
          <p:cNvPr id="40" name="직선 연결선 39"/>
          <p:cNvCxnSpPr/>
          <p:nvPr/>
        </p:nvCxnSpPr>
        <p:spPr>
          <a:xfrm>
            <a:off x="8892480" y="1124744"/>
            <a:ext cx="25152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8834424" y="878523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2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58389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 bwMode="auto">
          <a:xfrm>
            <a:off x="899592" y="2276872"/>
            <a:ext cx="7704856" cy="4115672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20000"/>
                  <a:lumOff val="8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/>
          </a:p>
        </p:txBody>
      </p:sp>
      <p:sp>
        <p:nvSpPr>
          <p:cNvPr id="12" name="모서리가 둥근 직사각형 11"/>
          <p:cNvSpPr/>
          <p:nvPr/>
        </p:nvSpPr>
        <p:spPr bwMode="auto">
          <a:xfrm>
            <a:off x="594970" y="1312770"/>
            <a:ext cx="3472974" cy="676070"/>
          </a:xfrm>
          <a:prstGeom prst="roundRect">
            <a:avLst>
              <a:gd name="adj" fmla="val 50000"/>
            </a:avLst>
          </a:prstGeom>
          <a:blipFill>
            <a:blip r:embed="rId2" cstate="print"/>
            <a:stretch>
              <a:fillRect/>
            </a:stretch>
          </a:blip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solidFill>
                <a:srgbClr val="FF0000"/>
              </a:solidFill>
            </a:endParaRPr>
          </a:p>
        </p:txBody>
      </p:sp>
      <p:sp>
        <p:nvSpPr>
          <p:cNvPr id="13" name="TextBox 8"/>
          <p:cNvSpPr txBox="1">
            <a:spLocks noChangeArrowheads="1"/>
          </p:cNvSpPr>
          <p:nvPr/>
        </p:nvSpPr>
        <p:spPr bwMode="auto">
          <a:xfrm>
            <a:off x="899592" y="1437741"/>
            <a:ext cx="28955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/>
            <a:r>
              <a:rPr lang="ko-KR" altLang="en-US" sz="2000" b="1" dirty="0">
                <a:solidFill>
                  <a:schemeClr val="bg1"/>
                </a:solidFill>
                <a:latin typeface="+mn-ea"/>
                <a:ea typeface="+mn-ea"/>
              </a:rPr>
              <a:t>죽음명상</a:t>
            </a:r>
          </a:p>
        </p:txBody>
      </p:sp>
      <p:sp>
        <p:nvSpPr>
          <p:cNvPr id="40" name="모서리가 둥근 직사각형 39"/>
          <p:cNvSpPr/>
          <p:nvPr/>
        </p:nvSpPr>
        <p:spPr>
          <a:xfrm>
            <a:off x="5028813" y="2492896"/>
            <a:ext cx="1440160" cy="3096344"/>
          </a:xfrm>
          <a:prstGeom prst="roundRect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직사각형 43"/>
          <p:cNvSpPr/>
          <p:nvPr/>
        </p:nvSpPr>
        <p:spPr>
          <a:xfrm>
            <a:off x="2998872" y="4057327"/>
            <a:ext cx="16561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/>
            <a:r>
              <a:rPr lang="ko-KR" altLang="en-US" sz="1400" b="1" dirty="0" smtClean="0"/>
              <a:t>가치부여 </a:t>
            </a:r>
            <a:endParaRPr lang="en-US" altLang="ko-KR" sz="1400" b="1" dirty="0" smtClean="0"/>
          </a:p>
        </p:txBody>
      </p:sp>
      <p:sp>
        <p:nvSpPr>
          <p:cNvPr id="45" name="직사각형 44"/>
          <p:cNvSpPr/>
          <p:nvPr/>
        </p:nvSpPr>
        <p:spPr>
          <a:xfrm>
            <a:off x="4951090" y="4057327"/>
            <a:ext cx="16561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/>
            <a:r>
              <a:rPr lang="ko-KR" altLang="en-US" sz="1400" b="1" dirty="0" smtClean="0"/>
              <a:t>갖고 싶다</a:t>
            </a:r>
          </a:p>
        </p:txBody>
      </p:sp>
      <p:sp>
        <p:nvSpPr>
          <p:cNvPr id="46" name="직사각형 45"/>
          <p:cNvSpPr/>
          <p:nvPr/>
        </p:nvSpPr>
        <p:spPr>
          <a:xfrm>
            <a:off x="6948264" y="4057327"/>
            <a:ext cx="16561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/>
            <a:r>
              <a:rPr lang="ko-KR" altLang="en-US" sz="1400" b="1" smtClean="0"/>
              <a:t>안된다</a:t>
            </a:r>
            <a:endParaRPr lang="ko-KR" altLang="en-US" sz="1400" b="1" dirty="0" smtClean="0"/>
          </a:p>
        </p:txBody>
      </p:sp>
      <p:sp>
        <p:nvSpPr>
          <p:cNvPr id="47" name="오른쪽 화살표 46"/>
          <p:cNvSpPr/>
          <p:nvPr/>
        </p:nvSpPr>
        <p:spPr>
          <a:xfrm>
            <a:off x="2586256" y="3143202"/>
            <a:ext cx="432048" cy="360040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오른쪽 화살표 47"/>
          <p:cNvSpPr/>
          <p:nvPr/>
        </p:nvSpPr>
        <p:spPr>
          <a:xfrm>
            <a:off x="4572000" y="3143202"/>
            <a:ext cx="432048" cy="360040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오른쪽 화살표 48"/>
          <p:cNvSpPr/>
          <p:nvPr/>
        </p:nvSpPr>
        <p:spPr>
          <a:xfrm>
            <a:off x="6525741" y="3143202"/>
            <a:ext cx="432048" cy="360040"/>
          </a:xfrm>
          <a:prstGeom prst="rightArrow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0" name="그룹 49"/>
          <p:cNvGrpSpPr/>
          <p:nvPr/>
        </p:nvGrpSpPr>
        <p:grpSpPr>
          <a:xfrm>
            <a:off x="1110381" y="2636529"/>
            <a:ext cx="1373387" cy="1373387"/>
            <a:chOff x="221729" y="4376738"/>
            <a:chExt cx="1355725" cy="1355725"/>
          </a:xfrm>
        </p:grpSpPr>
        <p:grpSp>
          <p:nvGrpSpPr>
            <p:cNvPr id="51" name="그룹 68"/>
            <p:cNvGrpSpPr>
              <a:grpSpLocks/>
            </p:cNvGrpSpPr>
            <p:nvPr/>
          </p:nvGrpSpPr>
          <p:grpSpPr bwMode="auto">
            <a:xfrm>
              <a:off x="221729" y="4376738"/>
              <a:ext cx="1355725" cy="1355725"/>
              <a:chOff x="7309846" y="1630704"/>
              <a:chExt cx="1227138" cy="1227136"/>
            </a:xfrm>
          </p:grpSpPr>
          <p:sp>
            <p:nvSpPr>
              <p:cNvPr id="53" name="타원 52"/>
              <p:cNvSpPr/>
              <p:nvPr/>
            </p:nvSpPr>
            <p:spPr>
              <a:xfrm>
                <a:off x="7309846" y="1630704"/>
                <a:ext cx="1227138" cy="1227136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4" name="자유형 53"/>
              <p:cNvSpPr/>
              <p:nvPr/>
            </p:nvSpPr>
            <p:spPr>
              <a:xfrm>
                <a:off x="7331399" y="1952576"/>
                <a:ext cx="1184030" cy="883710"/>
              </a:xfrm>
              <a:custGeom>
                <a:avLst/>
                <a:gdLst>
                  <a:gd name="connsiteX0" fmla="*/ 0 w 1086928"/>
                  <a:gd name="connsiteY0" fmla="*/ 543464 h 1086928"/>
                  <a:gd name="connsiteX1" fmla="*/ 159177 w 1086928"/>
                  <a:gd name="connsiteY1" fmla="*/ 159177 h 1086928"/>
                  <a:gd name="connsiteX2" fmla="*/ 543464 w 1086928"/>
                  <a:gd name="connsiteY2" fmla="*/ 1 h 1086928"/>
                  <a:gd name="connsiteX3" fmla="*/ 927751 w 1086928"/>
                  <a:gd name="connsiteY3" fmla="*/ 159178 h 1086928"/>
                  <a:gd name="connsiteX4" fmla="*/ 1086927 w 1086928"/>
                  <a:gd name="connsiteY4" fmla="*/ 543465 h 1086928"/>
                  <a:gd name="connsiteX5" fmla="*/ 927750 w 1086928"/>
                  <a:gd name="connsiteY5" fmla="*/ 927752 h 1086928"/>
                  <a:gd name="connsiteX6" fmla="*/ 543463 w 1086928"/>
                  <a:gd name="connsiteY6" fmla="*/ 1086929 h 1086928"/>
                  <a:gd name="connsiteX7" fmla="*/ 159176 w 1086928"/>
                  <a:gd name="connsiteY7" fmla="*/ 927752 h 1086928"/>
                  <a:gd name="connsiteX8" fmla="*/ -1 w 1086928"/>
                  <a:gd name="connsiteY8" fmla="*/ 543465 h 1086928"/>
                  <a:gd name="connsiteX9" fmla="*/ 0 w 1086928"/>
                  <a:gd name="connsiteY9" fmla="*/ 543464 h 1086928"/>
                  <a:gd name="connsiteX0" fmla="*/ 1 w 1086929"/>
                  <a:gd name="connsiteY0" fmla="*/ 448335 h 991800"/>
                  <a:gd name="connsiteX1" fmla="*/ 159178 w 1086929"/>
                  <a:gd name="connsiteY1" fmla="*/ 64048 h 991800"/>
                  <a:gd name="connsiteX2" fmla="*/ 927752 w 1086929"/>
                  <a:gd name="connsiteY2" fmla="*/ 64049 h 991800"/>
                  <a:gd name="connsiteX3" fmla="*/ 1086928 w 1086929"/>
                  <a:gd name="connsiteY3" fmla="*/ 448336 h 991800"/>
                  <a:gd name="connsiteX4" fmla="*/ 927751 w 1086929"/>
                  <a:gd name="connsiteY4" fmla="*/ 832623 h 991800"/>
                  <a:gd name="connsiteX5" fmla="*/ 543464 w 1086929"/>
                  <a:gd name="connsiteY5" fmla="*/ 991800 h 991800"/>
                  <a:gd name="connsiteX6" fmla="*/ 159177 w 1086929"/>
                  <a:gd name="connsiteY6" fmla="*/ 832623 h 991800"/>
                  <a:gd name="connsiteX7" fmla="*/ 0 w 1086929"/>
                  <a:gd name="connsiteY7" fmla="*/ 448336 h 991800"/>
                  <a:gd name="connsiteX8" fmla="*/ 1 w 1086929"/>
                  <a:gd name="connsiteY8" fmla="*/ 448335 h 991800"/>
                  <a:gd name="connsiteX0" fmla="*/ 1 w 1086929"/>
                  <a:gd name="connsiteY0" fmla="*/ 384286 h 927751"/>
                  <a:gd name="connsiteX1" fmla="*/ 927752 w 1086929"/>
                  <a:gd name="connsiteY1" fmla="*/ 0 h 927751"/>
                  <a:gd name="connsiteX2" fmla="*/ 1086928 w 1086929"/>
                  <a:gd name="connsiteY2" fmla="*/ 384287 h 927751"/>
                  <a:gd name="connsiteX3" fmla="*/ 927751 w 1086929"/>
                  <a:gd name="connsiteY3" fmla="*/ 768574 h 927751"/>
                  <a:gd name="connsiteX4" fmla="*/ 543464 w 1086929"/>
                  <a:gd name="connsiteY4" fmla="*/ 927751 h 927751"/>
                  <a:gd name="connsiteX5" fmla="*/ 159177 w 1086929"/>
                  <a:gd name="connsiteY5" fmla="*/ 768574 h 927751"/>
                  <a:gd name="connsiteX6" fmla="*/ 0 w 1086929"/>
                  <a:gd name="connsiteY6" fmla="*/ 384287 h 927751"/>
                  <a:gd name="connsiteX7" fmla="*/ 1 w 1086929"/>
                  <a:gd name="connsiteY7" fmla="*/ 384286 h 927751"/>
                  <a:gd name="connsiteX0" fmla="*/ 1 w 1241553"/>
                  <a:gd name="connsiteY0" fmla="*/ 64047 h 607512"/>
                  <a:gd name="connsiteX1" fmla="*/ 1086928 w 1241553"/>
                  <a:gd name="connsiteY1" fmla="*/ 64048 h 607512"/>
                  <a:gd name="connsiteX2" fmla="*/ 927751 w 1241553"/>
                  <a:gd name="connsiteY2" fmla="*/ 448335 h 607512"/>
                  <a:gd name="connsiteX3" fmla="*/ 543464 w 1241553"/>
                  <a:gd name="connsiteY3" fmla="*/ 607512 h 607512"/>
                  <a:gd name="connsiteX4" fmla="*/ 159177 w 1241553"/>
                  <a:gd name="connsiteY4" fmla="*/ 448335 h 607512"/>
                  <a:gd name="connsiteX5" fmla="*/ 0 w 1241553"/>
                  <a:gd name="connsiteY5" fmla="*/ 64048 h 607512"/>
                  <a:gd name="connsiteX6" fmla="*/ 1 w 1241553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158348 h 701813"/>
                  <a:gd name="connsiteX1" fmla="*/ 1086928 w 1086928"/>
                  <a:gd name="connsiteY1" fmla="*/ 158349 h 701813"/>
                  <a:gd name="connsiteX2" fmla="*/ 927751 w 1086928"/>
                  <a:gd name="connsiteY2" fmla="*/ 542636 h 701813"/>
                  <a:gd name="connsiteX3" fmla="*/ 543464 w 1086928"/>
                  <a:gd name="connsiteY3" fmla="*/ 701813 h 701813"/>
                  <a:gd name="connsiteX4" fmla="*/ 159177 w 1086928"/>
                  <a:gd name="connsiteY4" fmla="*/ 542636 h 701813"/>
                  <a:gd name="connsiteX5" fmla="*/ 0 w 1086928"/>
                  <a:gd name="connsiteY5" fmla="*/ 158349 h 701813"/>
                  <a:gd name="connsiteX6" fmla="*/ 1 w 1086928"/>
                  <a:gd name="connsiteY6" fmla="*/ 158348 h 701813"/>
                  <a:gd name="connsiteX0" fmla="*/ 1 w 1086928"/>
                  <a:gd name="connsiteY0" fmla="*/ 258279 h 801744"/>
                  <a:gd name="connsiteX1" fmla="*/ 1086928 w 1086928"/>
                  <a:gd name="connsiteY1" fmla="*/ 258280 h 801744"/>
                  <a:gd name="connsiteX2" fmla="*/ 927751 w 1086928"/>
                  <a:gd name="connsiteY2" fmla="*/ 642567 h 801744"/>
                  <a:gd name="connsiteX3" fmla="*/ 543464 w 1086928"/>
                  <a:gd name="connsiteY3" fmla="*/ 801744 h 801744"/>
                  <a:gd name="connsiteX4" fmla="*/ 159177 w 1086928"/>
                  <a:gd name="connsiteY4" fmla="*/ 642567 h 801744"/>
                  <a:gd name="connsiteX5" fmla="*/ 0 w 1086928"/>
                  <a:gd name="connsiteY5" fmla="*/ 258280 h 801744"/>
                  <a:gd name="connsiteX6" fmla="*/ 1 w 1086928"/>
                  <a:gd name="connsiteY6" fmla="*/ 258279 h 8017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86928" h="801744">
                    <a:moveTo>
                      <a:pt x="1" y="258279"/>
                    </a:moveTo>
                    <a:cubicBezTo>
                      <a:pt x="570273" y="675795"/>
                      <a:pt x="727013" y="0"/>
                      <a:pt x="1086928" y="258280"/>
                    </a:cubicBezTo>
                    <a:cubicBezTo>
                      <a:pt x="1067044" y="452627"/>
                      <a:pt x="1029670" y="540648"/>
                      <a:pt x="927751" y="642567"/>
                    </a:cubicBezTo>
                    <a:cubicBezTo>
                      <a:pt x="825832" y="744486"/>
                      <a:pt x="687599" y="801744"/>
                      <a:pt x="543464" y="801744"/>
                    </a:cubicBezTo>
                    <a:cubicBezTo>
                      <a:pt x="399328" y="801744"/>
                      <a:pt x="261096" y="744486"/>
                      <a:pt x="159177" y="642567"/>
                    </a:cubicBezTo>
                    <a:cubicBezTo>
                      <a:pt x="57258" y="540648"/>
                      <a:pt x="0" y="402415"/>
                      <a:pt x="0" y="258280"/>
                    </a:cubicBezTo>
                    <a:lnTo>
                      <a:pt x="1" y="258279"/>
                    </a:lnTo>
                    <a:close/>
                  </a:path>
                </a:pathLst>
              </a:custGeom>
              <a:solidFill>
                <a:srgbClr val="24559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5" name="타원 54" hidden="1"/>
              <p:cNvSpPr/>
              <p:nvPr/>
            </p:nvSpPr>
            <p:spPr>
              <a:xfrm>
                <a:off x="7309846" y="1630704"/>
                <a:ext cx="1227138" cy="1227136"/>
              </a:xfrm>
              <a:prstGeom prst="ellipse">
                <a:avLst/>
              </a:prstGeom>
              <a:gradFill flip="none" rotWithShape="1">
                <a:gsLst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1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noFill/>
              </a:ln>
              <a:scene3d>
                <a:camera prst="orthographicFront"/>
                <a:lightRig rig="flat" dir="t">
                  <a:rot lat="0" lon="0" rev="3000000"/>
                </a:lightRig>
              </a:scene3d>
              <a:sp3d prstMaterial="plastic">
                <a:bevelT w="165100" h="1841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6" name="타원 55"/>
              <p:cNvSpPr/>
              <p:nvPr/>
            </p:nvSpPr>
            <p:spPr>
              <a:xfrm>
                <a:off x="7424565" y="1745423"/>
                <a:ext cx="997697" cy="99769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innerShdw blurRad="254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2" name="TextBox 51"/>
            <p:cNvSpPr txBox="1"/>
            <p:nvPr/>
          </p:nvSpPr>
          <p:spPr bwMode="auto">
            <a:xfrm>
              <a:off x="477069" y="4818063"/>
              <a:ext cx="1037902" cy="4770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9pPr>
            </a:lstStyle>
            <a:p>
              <a:pPr eaLnBrk="1" latinLnBrk="0" hangingPunct="1"/>
              <a:r>
                <a:rPr kumimoji="0" lang="ko-KR" altLang="en-US" sz="2500" b="1" dirty="0">
                  <a:solidFill>
                    <a:schemeClr val="tx2"/>
                  </a:solidFill>
                  <a:latin typeface="Arial Black" pitchFamily="34" charset="0"/>
                  <a:ea typeface="HY견고딕" pitchFamily="18" charset="-127"/>
                  <a:cs typeface="Arial" charset="0"/>
                </a:rPr>
                <a:t>있다</a:t>
              </a:r>
              <a:endParaRPr kumimoji="0" lang="en-US" altLang="ko-KR" sz="2500" b="1" dirty="0">
                <a:solidFill>
                  <a:schemeClr val="tx2"/>
                </a:solidFill>
                <a:latin typeface="Arial Black" pitchFamily="34" charset="0"/>
                <a:ea typeface="HY견고딕" pitchFamily="18" charset="-127"/>
                <a:cs typeface="Arial" charset="0"/>
              </a:endParaRPr>
            </a:p>
          </p:txBody>
        </p:sp>
      </p:grpSp>
      <p:grpSp>
        <p:nvGrpSpPr>
          <p:cNvPr id="57" name="그룹 56"/>
          <p:cNvGrpSpPr/>
          <p:nvPr/>
        </p:nvGrpSpPr>
        <p:grpSpPr>
          <a:xfrm>
            <a:off x="3088135" y="2636529"/>
            <a:ext cx="1373387" cy="1373387"/>
            <a:chOff x="221729" y="4376738"/>
            <a:chExt cx="1355725" cy="1355725"/>
          </a:xfrm>
        </p:grpSpPr>
        <p:grpSp>
          <p:nvGrpSpPr>
            <p:cNvPr id="58" name="그룹 68"/>
            <p:cNvGrpSpPr>
              <a:grpSpLocks/>
            </p:cNvGrpSpPr>
            <p:nvPr/>
          </p:nvGrpSpPr>
          <p:grpSpPr bwMode="auto">
            <a:xfrm>
              <a:off x="221729" y="4376738"/>
              <a:ext cx="1355725" cy="1355725"/>
              <a:chOff x="7309846" y="1630704"/>
              <a:chExt cx="1227138" cy="1227136"/>
            </a:xfrm>
          </p:grpSpPr>
          <p:sp>
            <p:nvSpPr>
              <p:cNvPr id="60" name="타원 59"/>
              <p:cNvSpPr/>
              <p:nvPr/>
            </p:nvSpPr>
            <p:spPr>
              <a:xfrm>
                <a:off x="7309846" y="1630704"/>
                <a:ext cx="1227138" cy="1227136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1" name="자유형 60"/>
              <p:cNvSpPr/>
              <p:nvPr/>
            </p:nvSpPr>
            <p:spPr>
              <a:xfrm>
                <a:off x="7331399" y="1952576"/>
                <a:ext cx="1184030" cy="883710"/>
              </a:xfrm>
              <a:custGeom>
                <a:avLst/>
                <a:gdLst>
                  <a:gd name="connsiteX0" fmla="*/ 0 w 1086928"/>
                  <a:gd name="connsiteY0" fmla="*/ 543464 h 1086928"/>
                  <a:gd name="connsiteX1" fmla="*/ 159177 w 1086928"/>
                  <a:gd name="connsiteY1" fmla="*/ 159177 h 1086928"/>
                  <a:gd name="connsiteX2" fmla="*/ 543464 w 1086928"/>
                  <a:gd name="connsiteY2" fmla="*/ 1 h 1086928"/>
                  <a:gd name="connsiteX3" fmla="*/ 927751 w 1086928"/>
                  <a:gd name="connsiteY3" fmla="*/ 159178 h 1086928"/>
                  <a:gd name="connsiteX4" fmla="*/ 1086927 w 1086928"/>
                  <a:gd name="connsiteY4" fmla="*/ 543465 h 1086928"/>
                  <a:gd name="connsiteX5" fmla="*/ 927750 w 1086928"/>
                  <a:gd name="connsiteY5" fmla="*/ 927752 h 1086928"/>
                  <a:gd name="connsiteX6" fmla="*/ 543463 w 1086928"/>
                  <a:gd name="connsiteY6" fmla="*/ 1086929 h 1086928"/>
                  <a:gd name="connsiteX7" fmla="*/ 159176 w 1086928"/>
                  <a:gd name="connsiteY7" fmla="*/ 927752 h 1086928"/>
                  <a:gd name="connsiteX8" fmla="*/ -1 w 1086928"/>
                  <a:gd name="connsiteY8" fmla="*/ 543465 h 1086928"/>
                  <a:gd name="connsiteX9" fmla="*/ 0 w 1086928"/>
                  <a:gd name="connsiteY9" fmla="*/ 543464 h 1086928"/>
                  <a:gd name="connsiteX0" fmla="*/ 1 w 1086929"/>
                  <a:gd name="connsiteY0" fmla="*/ 448335 h 991800"/>
                  <a:gd name="connsiteX1" fmla="*/ 159178 w 1086929"/>
                  <a:gd name="connsiteY1" fmla="*/ 64048 h 991800"/>
                  <a:gd name="connsiteX2" fmla="*/ 927752 w 1086929"/>
                  <a:gd name="connsiteY2" fmla="*/ 64049 h 991800"/>
                  <a:gd name="connsiteX3" fmla="*/ 1086928 w 1086929"/>
                  <a:gd name="connsiteY3" fmla="*/ 448336 h 991800"/>
                  <a:gd name="connsiteX4" fmla="*/ 927751 w 1086929"/>
                  <a:gd name="connsiteY4" fmla="*/ 832623 h 991800"/>
                  <a:gd name="connsiteX5" fmla="*/ 543464 w 1086929"/>
                  <a:gd name="connsiteY5" fmla="*/ 991800 h 991800"/>
                  <a:gd name="connsiteX6" fmla="*/ 159177 w 1086929"/>
                  <a:gd name="connsiteY6" fmla="*/ 832623 h 991800"/>
                  <a:gd name="connsiteX7" fmla="*/ 0 w 1086929"/>
                  <a:gd name="connsiteY7" fmla="*/ 448336 h 991800"/>
                  <a:gd name="connsiteX8" fmla="*/ 1 w 1086929"/>
                  <a:gd name="connsiteY8" fmla="*/ 448335 h 991800"/>
                  <a:gd name="connsiteX0" fmla="*/ 1 w 1086929"/>
                  <a:gd name="connsiteY0" fmla="*/ 384286 h 927751"/>
                  <a:gd name="connsiteX1" fmla="*/ 927752 w 1086929"/>
                  <a:gd name="connsiteY1" fmla="*/ 0 h 927751"/>
                  <a:gd name="connsiteX2" fmla="*/ 1086928 w 1086929"/>
                  <a:gd name="connsiteY2" fmla="*/ 384287 h 927751"/>
                  <a:gd name="connsiteX3" fmla="*/ 927751 w 1086929"/>
                  <a:gd name="connsiteY3" fmla="*/ 768574 h 927751"/>
                  <a:gd name="connsiteX4" fmla="*/ 543464 w 1086929"/>
                  <a:gd name="connsiteY4" fmla="*/ 927751 h 927751"/>
                  <a:gd name="connsiteX5" fmla="*/ 159177 w 1086929"/>
                  <a:gd name="connsiteY5" fmla="*/ 768574 h 927751"/>
                  <a:gd name="connsiteX6" fmla="*/ 0 w 1086929"/>
                  <a:gd name="connsiteY6" fmla="*/ 384287 h 927751"/>
                  <a:gd name="connsiteX7" fmla="*/ 1 w 1086929"/>
                  <a:gd name="connsiteY7" fmla="*/ 384286 h 927751"/>
                  <a:gd name="connsiteX0" fmla="*/ 1 w 1241553"/>
                  <a:gd name="connsiteY0" fmla="*/ 64047 h 607512"/>
                  <a:gd name="connsiteX1" fmla="*/ 1086928 w 1241553"/>
                  <a:gd name="connsiteY1" fmla="*/ 64048 h 607512"/>
                  <a:gd name="connsiteX2" fmla="*/ 927751 w 1241553"/>
                  <a:gd name="connsiteY2" fmla="*/ 448335 h 607512"/>
                  <a:gd name="connsiteX3" fmla="*/ 543464 w 1241553"/>
                  <a:gd name="connsiteY3" fmla="*/ 607512 h 607512"/>
                  <a:gd name="connsiteX4" fmla="*/ 159177 w 1241553"/>
                  <a:gd name="connsiteY4" fmla="*/ 448335 h 607512"/>
                  <a:gd name="connsiteX5" fmla="*/ 0 w 1241553"/>
                  <a:gd name="connsiteY5" fmla="*/ 64048 h 607512"/>
                  <a:gd name="connsiteX6" fmla="*/ 1 w 1241553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158348 h 701813"/>
                  <a:gd name="connsiteX1" fmla="*/ 1086928 w 1086928"/>
                  <a:gd name="connsiteY1" fmla="*/ 158349 h 701813"/>
                  <a:gd name="connsiteX2" fmla="*/ 927751 w 1086928"/>
                  <a:gd name="connsiteY2" fmla="*/ 542636 h 701813"/>
                  <a:gd name="connsiteX3" fmla="*/ 543464 w 1086928"/>
                  <a:gd name="connsiteY3" fmla="*/ 701813 h 701813"/>
                  <a:gd name="connsiteX4" fmla="*/ 159177 w 1086928"/>
                  <a:gd name="connsiteY4" fmla="*/ 542636 h 701813"/>
                  <a:gd name="connsiteX5" fmla="*/ 0 w 1086928"/>
                  <a:gd name="connsiteY5" fmla="*/ 158349 h 701813"/>
                  <a:gd name="connsiteX6" fmla="*/ 1 w 1086928"/>
                  <a:gd name="connsiteY6" fmla="*/ 158348 h 701813"/>
                  <a:gd name="connsiteX0" fmla="*/ 1 w 1086928"/>
                  <a:gd name="connsiteY0" fmla="*/ 258279 h 801744"/>
                  <a:gd name="connsiteX1" fmla="*/ 1086928 w 1086928"/>
                  <a:gd name="connsiteY1" fmla="*/ 258280 h 801744"/>
                  <a:gd name="connsiteX2" fmla="*/ 927751 w 1086928"/>
                  <a:gd name="connsiteY2" fmla="*/ 642567 h 801744"/>
                  <a:gd name="connsiteX3" fmla="*/ 543464 w 1086928"/>
                  <a:gd name="connsiteY3" fmla="*/ 801744 h 801744"/>
                  <a:gd name="connsiteX4" fmla="*/ 159177 w 1086928"/>
                  <a:gd name="connsiteY4" fmla="*/ 642567 h 801744"/>
                  <a:gd name="connsiteX5" fmla="*/ 0 w 1086928"/>
                  <a:gd name="connsiteY5" fmla="*/ 258280 h 801744"/>
                  <a:gd name="connsiteX6" fmla="*/ 1 w 1086928"/>
                  <a:gd name="connsiteY6" fmla="*/ 258279 h 8017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86928" h="801744">
                    <a:moveTo>
                      <a:pt x="1" y="258279"/>
                    </a:moveTo>
                    <a:cubicBezTo>
                      <a:pt x="570273" y="675795"/>
                      <a:pt x="727013" y="0"/>
                      <a:pt x="1086928" y="258280"/>
                    </a:cubicBezTo>
                    <a:cubicBezTo>
                      <a:pt x="1067044" y="452627"/>
                      <a:pt x="1029670" y="540648"/>
                      <a:pt x="927751" y="642567"/>
                    </a:cubicBezTo>
                    <a:cubicBezTo>
                      <a:pt x="825832" y="744486"/>
                      <a:pt x="687599" y="801744"/>
                      <a:pt x="543464" y="801744"/>
                    </a:cubicBezTo>
                    <a:cubicBezTo>
                      <a:pt x="399328" y="801744"/>
                      <a:pt x="261096" y="744486"/>
                      <a:pt x="159177" y="642567"/>
                    </a:cubicBezTo>
                    <a:cubicBezTo>
                      <a:pt x="57258" y="540648"/>
                      <a:pt x="0" y="402415"/>
                      <a:pt x="0" y="258280"/>
                    </a:cubicBezTo>
                    <a:lnTo>
                      <a:pt x="1" y="258279"/>
                    </a:lnTo>
                    <a:close/>
                  </a:path>
                </a:pathLst>
              </a:custGeom>
              <a:solidFill>
                <a:srgbClr val="24559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2" name="타원 61" hidden="1"/>
              <p:cNvSpPr/>
              <p:nvPr/>
            </p:nvSpPr>
            <p:spPr>
              <a:xfrm>
                <a:off x="7309846" y="1630704"/>
                <a:ext cx="1227138" cy="1227136"/>
              </a:xfrm>
              <a:prstGeom prst="ellipse">
                <a:avLst/>
              </a:prstGeom>
              <a:gradFill flip="none" rotWithShape="1">
                <a:gsLst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1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noFill/>
              </a:ln>
              <a:scene3d>
                <a:camera prst="orthographicFront"/>
                <a:lightRig rig="flat" dir="t">
                  <a:rot lat="0" lon="0" rev="3000000"/>
                </a:lightRig>
              </a:scene3d>
              <a:sp3d prstMaterial="plastic">
                <a:bevelT w="165100" h="1841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3" name="타원 62"/>
              <p:cNvSpPr/>
              <p:nvPr/>
            </p:nvSpPr>
            <p:spPr>
              <a:xfrm>
                <a:off x="7424565" y="1745423"/>
                <a:ext cx="997697" cy="99769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innerShdw blurRad="254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9" name="TextBox 58"/>
            <p:cNvSpPr txBox="1"/>
            <p:nvPr/>
          </p:nvSpPr>
          <p:spPr bwMode="auto">
            <a:xfrm>
              <a:off x="477069" y="4818063"/>
              <a:ext cx="1037902" cy="4770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9pPr>
            </a:lstStyle>
            <a:p>
              <a:pPr eaLnBrk="1" latinLnBrk="0" hangingPunct="1"/>
              <a:r>
                <a:rPr kumimoji="0" lang="ko-KR" altLang="en-US" sz="2500" b="1" dirty="0" smtClean="0">
                  <a:solidFill>
                    <a:schemeClr val="tx2"/>
                  </a:solidFill>
                  <a:latin typeface="Arial Black" pitchFamily="34" charset="0"/>
                  <a:ea typeface="HY견고딕" pitchFamily="18" charset="-127"/>
                  <a:cs typeface="Arial" charset="0"/>
                </a:rPr>
                <a:t>좋다</a:t>
              </a:r>
              <a:endParaRPr kumimoji="0" lang="en-US" altLang="ko-KR" sz="2500" b="1" dirty="0">
                <a:solidFill>
                  <a:schemeClr val="tx2"/>
                </a:solidFill>
                <a:latin typeface="Arial Black" pitchFamily="34" charset="0"/>
                <a:ea typeface="HY견고딕" pitchFamily="18" charset="-127"/>
                <a:cs typeface="Arial" charset="0"/>
              </a:endParaRPr>
            </a:p>
          </p:txBody>
        </p:sp>
      </p:grpSp>
      <p:grpSp>
        <p:nvGrpSpPr>
          <p:cNvPr id="64" name="그룹 63"/>
          <p:cNvGrpSpPr/>
          <p:nvPr/>
        </p:nvGrpSpPr>
        <p:grpSpPr>
          <a:xfrm>
            <a:off x="5065889" y="2636529"/>
            <a:ext cx="1373387" cy="1373387"/>
            <a:chOff x="221729" y="4376738"/>
            <a:chExt cx="1355725" cy="1355725"/>
          </a:xfrm>
        </p:grpSpPr>
        <p:grpSp>
          <p:nvGrpSpPr>
            <p:cNvPr id="65" name="그룹 68"/>
            <p:cNvGrpSpPr>
              <a:grpSpLocks/>
            </p:cNvGrpSpPr>
            <p:nvPr/>
          </p:nvGrpSpPr>
          <p:grpSpPr bwMode="auto">
            <a:xfrm>
              <a:off x="221729" y="4376738"/>
              <a:ext cx="1355725" cy="1355725"/>
              <a:chOff x="7309846" y="1630704"/>
              <a:chExt cx="1227138" cy="1227136"/>
            </a:xfrm>
          </p:grpSpPr>
          <p:sp>
            <p:nvSpPr>
              <p:cNvPr id="67" name="타원 66"/>
              <p:cNvSpPr/>
              <p:nvPr/>
            </p:nvSpPr>
            <p:spPr>
              <a:xfrm>
                <a:off x="7309846" y="1630704"/>
                <a:ext cx="1227138" cy="1227136"/>
              </a:xfrm>
              <a:prstGeom prst="ellipse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8" name="자유형 67"/>
              <p:cNvSpPr/>
              <p:nvPr/>
            </p:nvSpPr>
            <p:spPr>
              <a:xfrm>
                <a:off x="7331399" y="1952576"/>
                <a:ext cx="1184030" cy="883710"/>
              </a:xfrm>
              <a:custGeom>
                <a:avLst/>
                <a:gdLst>
                  <a:gd name="connsiteX0" fmla="*/ 0 w 1086928"/>
                  <a:gd name="connsiteY0" fmla="*/ 543464 h 1086928"/>
                  <a:gd name="connsiteX1" fmla="*/ 159177 w 1086928"/>
                  <a:gd name="connsiteY1" fmla="*/ 159177 h 1086928"/>
                  <a:gd name="connsiteX2" fmla="*/ 543464 w 1086928"/>
                  <a:gd name="connsiteY2" fmla="*/ 1 h 1086928"/>
                  <a:gd name="connsiteX3" fmla="*/ 927751 w 1086928"/>
                  <a:gd name="connsiteY3" fmla="*/ 159178 h 1086928"/>
                  <a:gd name="connsiteX4" fmla="*/ 1086927 w 1086928"/>
                  <a:gd name="connsiteY4" fmla="*/ 543465 h 1086928"/>
                  <a:gd name="connsiteX5" fmla="*/ 927750 w 1086928"/>
                  <a:gd name="connsiteY5" fmla="*/ 927752 h 1086928"/>
                  <a:gd name="connsiteX6" fmla="*/ 543463 w 1086928"/>
                  <a:gd name="connsiteY6" fmla="*/ 1086929 h 1086928"/>
                  <a:gd name="connsiteX7" fmla="*/ 159176 w 1086928"/>
                  <a:gd name="connsiteY7" fmla="*/ 927752 h 1086928"/>
                  <a:gd name="connsiteX8" fmla="*/ -1 w 1086928"/>
                  <a:gd name="connsiteY8" fmla="*/ 543465 h 1086928"/>
                  <a:gd name="connsiteX9" fmla="*/ 0 w 1086928"/>
                  <a:gd name="connsiteY9" fmla="*/ 543464 h 1086928"/>
                  <a:gd name="connsiteX0" fmla="*/ 1 w 1086929"/>
                  <a:gd name="connsiteY0" fmla="*/ 448335 h 991800"/>
                  <a:gd name="connsiteX1" fmla="*/ 159178 w 1086929"/>
                  <a:gd name="connsiteY1" fmla="*/ 64048 h 991800"/>
                  <a:gd name="connsiteX2" fmla="*/ 927752 w 1086929"/>
                  <a:gd name="connsiteY2" fmla="*/ 64049 h 991800"/>
                  <a:gd name="connsiteX3" fmla="*/ 1086928 w 1086929"/>
                  <a:gd name="connsiteY3" fmla="*/ 448336 h 991800"/>
                  <a:gd name="connsiteX4" fmla="*/ 927751 w 1086929"/>
                  <a:gd name="connsiteY4" fmla="*/ 832623 h 991800"/>
                  <a:gd name="connsiteX5" fmla="*/ 543464 w 1086929"/>
                  <a:gd name="connsiteY5" fmla="*/ 991800 h 991800"/>
                  <a:gd name="connsiteX6" fmla="*/ 159177 w 1086929"/>
                  <a:gd name="connsiteY6" fmla="*/ 832623 h 991800"/>
                  <a:gd name="connsiteX7" fmla="*/ 0 w 1086929"/>
                  <a:gd name="connsiteY7" fmla="*/ 448336 h 991800"/>
                  <a:gd name="connsiteX8" fmla="*/ 1 w 1086929"/>
                  <a:gd name="connsiteY8" fmla="*/ 448335 h 991800"/>
                  <a:gd name="connsiteX0" fmla="*/ 1 w 1086929"/>
                  <a:gd name="connsiteY0" fmla="*/ 384286 h 927751"/>
                  <a:gd name="connsiteX1" fmla="*/ 927752 w 1086929"/>
                  <a:gd name="connsiteY1" fmla="*/ 0 h 927751"/>
                  <a:gd name="connsiteX2" fmla="*/ 1086928 w 1086929"/>
                  <a:gd name="connsiteY2" fmla="*/ 384287 h 927751"/>
                  <a:gd name="connsiteX3" fmla="*/ 927751 w 1086929"/>
                  <a:gd name="connsiteY3" fmla="*/ 768574 h 927751"/>
                  <a:gd name="connsiteX4" fmla="*/ 543464 w 1086929"/>
                  <a:gd name="connsiteY4" fmla="*/ 927751 h 927751"/>
                  <a:gd name="connsiteX5" fmla="*/ 159177 w 1086929"/>
                  <a:gd name="connsiteY5" fmla="*/ 768574 h 927751"/>
                  <a:gd name="connsiteX6" fmla="*/ 0 w 1086929"/>
                  <a:gd name="connsiteY6" fmla="*/ 384287 h 927751"/>
                  <a:gd name="connsiteX7" fmla="*/ 1 w 1086929"/>
                  <a:gd name="connsiteY7" fmla="*/ 384286 h 927751"/>
                  <a:gd name="connsiteX0" fmla="*/ 1 w 1241553"/>
                  <a:gd name="connsiteY0" fmla="*/ 64047 h 607512"/>
                  <a:gd name="connsiteX1" fmla="*/ 1086928 w 1241553"/>
                  <a:gd name="connsiteY1" fmla="*/ 64048 h 607512"/>
                  <a:gd name="connsiteX2" fmla="*/ 927751 w 1241553"/>
                  <a:gd name="connsiteY2" fmla="*/ 448335 h 607512"/>
                  <a:gd name="connsiteX3" fmla="*/ 543464 w 1241553"/>
                  <a:gd name="connsiteY3" fmla="*/ 607512 h 607512"/>
                  <a:gd name="connsiteX4" fmla="*/ 159177 w 1241553"/>
                  <a:gd name="connsiteY4" fmla="*/ 448335 h 607512"/>
                  <a:gd name="connsiteX5" fmla="*/ 0 w 1241553"/>
                  <a:gd name="connsiteY5" fmla="*/ 64048 h 607512"/>
                  <a:gd name="connsiteX6" fmla="*/ 1 w 1241553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64047 h 607512"/>
                  <a:gd name="connsiteX1" fmla="*/ 1086928 w 1086928"/>
                  <a:gd name="connsiteY1" fmla="*/ 64048 h 607512"/>
                  <a:gd name="connsiteX2" fmla="*/ 927751 w 1086928"/>
                  <a:gd name="connsiteY2" fmla="*/ 448335 h 607512"/>
                  <a:gd name="connsiteX3" fmla="*/ 543464 w 1086928"/>
                  <a:gd name="connsiteY3" fmla="*/ 607512 h 607512"/>
                  <a:gd name="connsiteX4" fmla="*/ 159177 w 1086928"/>
                  <a:gd name="connsiteY4" fmla="*/ 448335 h 607512"/>
                  <a:gd name="connsiteX5" fmla="*/ 0 w 1086928"/>
                  <a:gd name="connsiteY5" fmla="*/ 64048 h 607512"/>
                  <a:gd name="connsiteX6" fmla="*/ 1 w 1086928"/>
                  <a:gd name="connsiteY6" fmla="*/ 64047 h 607512"/>
                  <a:gd name="connsiteX0" fmla="*/ 1 w 1086928"/>
                  <a:gd name="connsiteY0" fmla="*/ 158348 h 701813"/>
                  <a:gd name="connsiteX1" fmla="*/ 1086928 w 1086928"/>
                  <a:gd name="connsiteY1" fmla="*/ 158349 h 701813"/>
                  <a:gd name="connsiteX2" fmla="*/ 927751 w 1086928"/>
                  <a:gd name="connsiteY2" fmla="*/ 542636 h 701813"/>
                  <a:gd name="connsiteX3" fmla="*/ 543464 w 1086928"/>
                  <a:gd name="connsiteY3" fmla="*/ 701813 h 701813"/>
                  <a:gd name="connsiteX4" fmla="*/ 159177 w 1086928"/>
                  <a:gd name="connsiteY4" fmla="*/ 542636 h 701813"/>
                  <a:gd name="connsiteX5" fmla="*/ 0 w 1086928"/>
                  <a:gd name="connsiteY5" fmla="*/ 158349 h 701813"/>
                  <a:gd name="connsiteX6" fmla="*/ 1 w 1086928"/>
                  <a:gd name="connsiteY6" fmla="*/ 158348 h 701813"/>
                  <a:gd name="connsiteX0" fmla="*/ 1 w 1086928"/>
                  <a:gd name="connsiteY0" fmla="*/ 258279 h 801744"/>
                  <a:gd name="connsiteX1" fmla="*/ 1086928 w 1086928"/>
                  <a:gd name="connsiteY1" fmla="*/ 258280 h 801744"/>
                  <a:gd name="connsiteX2" fmla="*/ 927751 w 1086928"/>
                  <a:gd name="connsiteY2" fmla="*/ 642567 h 801744"/>
                  <a:gd name="connsiteX3" fmla="*/ 543464 w 1086928"/>
                  <a:gd name="connsiteY3" fmla="*/ 801744 h 801744"/>
                  <a:gd name="connsiteX4" fmla="*/ 159177 w 1086928"/>
                  <a:gd name="connsiteY4" fmla="*/ 642567 h 801744"/>
                  <a:gd name="connsiteX5" fmla="*/ 0 w 1086928"/>
                  <a:gd name="connsiteY5" fmla="*/ 258280 h 801744"/>
                  <a:gd name="connsiteX6" fmla="*/ 1 w 1086928"/>
                  <a:gd name="connsiteY6" fmla="*/ 258279 h 8017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86928" h="801744">
                    <a:moveTo>
                      <a:pt x="1" y="258279"/>
                    </a:moveTo>
                    <a:cubicBezTo>
                      <a:pt x="570273" y="675795"/>
                      <a:pt x="727013" y="0"/>
                      <a:pt x="1086928" y="258280"/>
                    </a:cubicBezTo>
                    <a:cubicBezTo>
                      <a:pt x="1067044" y="452627"/>
                      <a:pt x="1029670" y="540648"/>
                      <a:pt x="927751" y="642567"/>
                    </a:cubicBezTo>
                    <a:cubicBezTo>
                      <a:pt x="825832" y="744486"/>
                      <a:pt x="687599" y="801744"/>
                      <a:pt x="543464" y="801744"/>
                    </a:cubicBezTo>
                    <a:cubicBezTo>
                      <a:pt x="399328" y="801744"/>
                      <a:pt x="261096" y="744486"/>
                      <a:pt x="159177" y="642567"/>
                    </a:cubicBezTo>
                    <a:cubicBezTo>
                      <a:pt x="57258" y="540648"/>
                      <a:pt x="0" y="402415"/>
                      <a:pt x="0" y="258280"/>
                    </a:cubicBezTo>
                    <a:lnTo>
                      <a:pt x="1" y="258279"/>
                    </a:lnTo>
                    <a:close/>
                  </a:path>
                </a:pathLst>
              </a:custGeom>
              <a:solidFill>
                <a:srgbClr val="24559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9" name="타원 68" hidden="1"/>
              <p:cNvSpPr/>
              <p:nvPr/>
            </p:nvSpPr>
            <p:spPr>
              <a:xfrm>
                <a:off x="7309846" y="1630704"/>
                <a:ext cx="1227138" cy="1227136"/>
              </a:xfrm>
              <a:prstGeom prst="ellipse">
                <a:avLst/>
              </a:prstGeom>
              <a:gradFill flip="none" rotWithShape="1">
                <a:gsLst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1000"/>
                    </a:scheme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noFill/>
              </a:ln>
              <a:scene3d>
                <a:camera prst="orthographicFront"/>
                <a:lightRig rig="flat" dir="t">
                  <a:rot lat="0" lon="0" rev="3000000"/>
                </a:lightRig>
              </a:scene3d>
              <a:sp3d prstMaterial="plastic">
                <a:bevelT w="165100" h="1841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0" name="타원 69"/>
              <p:cNvSpPr/>
              <p:nvPr/>
            </p:nvSpPr>
            <p:spPr>
              <a:xfrm>
                <a:off x="7424565" y="1745423"/>
                <a:ext cx="997697" cy="997697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innerShdw blurRad="25400">
                  <a:prstClr val="black"/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66" name="TextBox 65"/>
            <p:cNvSpPr txBox="1"/>
            <p:nvPr/>
          </p:nvSpPr>
          <p:spPr bwMode="auto">
            <a:xfrm>
              <a:off x="477069" y="4818063"/>
              <a:ext cx="1037902" cy="4770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9pPr>
            </a:lstStyle>
            <a:p>
              <a:pPr eaLnBrk="1" latinLnBrk="0" hangingPunct="1"/>
              <a:r>
                <a:rPr kumimoji="0" lang="ko-KR" altLang="en-US" sz="2500" b="1" dirty="0" smtClean="0">
                  <a:solidFill>
                    <a:schemeClr val="tx2"/>
                  </a:solidFill>
                  <a:latin typeface="Arial Black" pitchFamily="34" charset="0"/>
                  <a:ea typeface="HY견고딕" pitchFamily="18" charset="-127"/>
                  <a:cs typeface="Arial" charset="0"/>
                </a:rPr>
                <a:t>싶다</a:t>
              </a:r>
              <a:endParaRPr kumimoji="0" lang="en-US" altLang="ko-KR" sz="2500" b="1" dirty="0">
                <a:solidFill>
                  <a:schemeClr val="tx2"/>
                </a:solidFill>
                <a:latin typeface="Arial Black" pitchFamily="34" charset="0"/>
                <a:ea typeface="HY견고딕" pitchFamily="18" charset="-127"/>
                <a:cs typeface="Arial" charset="0"/>
              </a:endParaRPr>
            </a:p>
          </p:txBody>
        </p:sp>
      </p:grpSp>
      <p:grpSp>
        <p:nvGrpSpPr>
          <p:cNvPr id="71" name="그룹 70"/>
          <p:cNvGrpSpPr/>
          <p:nvPr/>
        </p:nvGrpSpPr>
        <p:grpSpPr>
          <a:xfrm>
            <a:off x="7043642" y="2636529"/>
            <a:ext cx="1373387" cy="1373387"/>
            <a:chOff x="7007180" y="1358426"/>
            <a:chExt cx="1373387" cy="1373387"/>
          </a:xfrm>
        </p:grpSpPr>
        <p:sp>
          <p:nvSpPr>
            <p:cNvPr id="72" name="타원 71"/>
            <p:cNvSpPr/>
            <p:nvPr/>
          </p:nvSpPr>
          <p:spPr bwMode="auto">
            <a:xfrm>
              <a:off x="7007180" y="1358426"/>
              <a:ext cx="1373387" cy="1373387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73" name="자유형 72"/>
            <p:cNvSpPr/>
            <p:nvPr/>
          </p:nvSpPr>
          <p:spPr bwMode="auto">
            <a:xfrm>
              <a:off x="7031302" y="1718659"/>
              <a:ext cx="1325141" cy="989031"/>
            </a:xfrm>
            <a:custGeom>
              <a:avLst/>
              <a:gdLst>
                <a:gd name="connsiteX0" fmla="*/ 0 w 1086928"/>
                <a:gd name="connsiteY0" fmla="*/ 543464 h 1086928"/>
                <a:gd name="connsiteX1" fmla="*/ 159177 w 1086928"/>
                <a:gd name="connsiteY1" fmla="*/ 159177 h 1086928"/>
                <a:gd name="connsiteX2" fmla="*/ 543464 w 1086928"/>
                <a:gd name="connsiteY2" fmla="*/ 1 h 1086928"/>
                <a:gd name="connsiteX3" fmla="*/ 927751 w 1086928"/>
                <a:gd name="connsiteY3" fmla="*/ 159178 h 1086928"/>
                <a:gd name="connsiteX4" fmla="*/ 1086927 w 1086928"/>
                <a:gd name="connsiteY4" fmla="*/ 543465 h 1086928"/>
                <a:gd name="connsiteX5" fmla="*/ 927750 w 1086928"/>
                <a:gd name="connsiteY5" fmla="*/ 927752 h 1086928"/>
                <a:gd name="connsiteX6" fmla="*/ 543463 w 1086928"/>
                <a:gd name="connsiteY6" fmla="*/ 1086929 h 1086928"/>
                <a:gd name="connsiteX7" fmla="*/ 159176 w 1086928"/>
                <a:gd name="connsiteY7" fmla="*/ 927752 h 1086928"/>
                <a:gd name="connsiteX8" fmla="*/ -1 w 1086928"/>
                <a:gd name="connsiteY8" fmla="*/ 543465 h 1086928"/>
                <a:gd name="connsiteX9" fmla="*/ 0 w 1086928"/>
                <a:gd name="connsiteY9" fmla="*/ 543464 h 1086928"/>
                <a:gd name="connsiteX0" fmla="*/ 1 w 1086929"/>
                <a:gd name="connsiteY0" fmla="*/ 448335 h 991800"/>
                <a:gd name="connsiteX1" fmla="*/ 159178 w 1086929"/>
                <a:gd name="connsiteY1" fmla="*/ 64048 h 991800"/>
                <a:gd name="connsiteX2" fmla="*/ 927752 w 1086929"/>
                <a:gd name="connsiteY2" fmla="*/ 64049 h 991800"/>
                <a:gd name="connsiteX3" fmla="*/ 1086928 w 1086929"/>
                <a:gd name="connsiteY3" fmla="*/ 448336 h 991800"/>
                <a:gd name="connsiteX4" fmla="*/ 927751 w 1086929"/>
                <a:gd name="connsiteY4" fmla="*/ 832623 h 991800"/>
                <a:gd name="connsiteX5" fmla="*/ 543464 w 1086929"/>
                <a:gd name="connsiteY5" fmla="*/ 991800 h 991800"/>
                <a:gd name="connsiteX6" fmla="*/ 159177 w 1086929"/>
                <a:gd name="connsiteY6" fmla="*/ 832623 h 991800"/>
                <a:gd name="connsiteX7" fmla="*/ 0 w 1086929"/>
                <a:gd name="connsiteY7" fmla="*/ 448336 h 991800"/>
                <a:gd name="connsiteX8" fmla="*/ 1 w 1086929"/>
                <a:gd name="connsiteY8" fmla="*/ 448335 h 991800"/>
                <a:gd name="connsiteX0" fmla="*/ 1 w 1086929"/>
                <a:gd name="connsiteY0" fmla="*/ 384286 h 927751"/>
                <a:gd name="connsiteX1" fmla="*/ 927752 w 1086929"/>
                <a:gd name="connsiteY1" fmla="*/ 0 h 927751"/>
                <a:gd name="connsiteX2" fmla="*/ 1086928 w 1086929"/>
                <a:gd name="connsiteY2" fmla="*/ 384287 h 927751"/>
                <a:gd name="connsiteX3" fmla="*/ 927751 w 1086929"/>
                <a:gd name="connsiteY3" fmla="*/ 768574 h 927751"/>
                <a:gd name="connsiteX4" fmla="*/ 543464 w 1086929"/>
                <a:gd name="connsiteY4" fmla="*/ 927751 h 927751"/>
                <a:gd name="connsiteX5" fmla="*/ 159177 w 1086929"/>
                <a:gd name="connsiteY5" fmla="*/ 768574 h 927751"/>
                <a:gd name="connsiteX6" fmla="*/ 0 w 1086929"/>
                <a:gd name="connsiteY6" fmla="*/ 384287 h 927751"/>
                <a:gd name="connsiteX7" fmla="*/ 1 w 1086929"/>
                <a:gd name="connsiteY7" fmla="*/ 384286 h 927751"/>
                <a:gd name="connsiteX0" fmla="*/ 1 w 1241553"/>
                <a:gd name="connsiteY0" fmla="*/ 64047 h 607512"/>
                <a:gd name="connsiteX1" fmla="*/ 1086928 w 1241553"/>
                <a:gd name="connsiteY1" fmla="*/ 64048 h 607512"/>
                <a:gd name="connsiteX2" fmla="*/ 927751 w 1241553"/>
                <a:gd name="connsiteY2" fmla="*/ 448335 h 607512"/>
                <a:gd name="connsiteX3" fmla="*/ 543464 w 1241553"/>
                <a:gd name="connsiteY3" fmla="*/ 607512 h 607512"/>
                <a:gd name="connsiteX4" fmla="*/ 159177 w 1241553"/>
                <a:gd name="connsiteY4" fmla="*/ 448335 h 607512"/>
                <a:gd name="connsiteX5" fmla="*/ 0 w 1241553"/>
                <a:gd name="connsiteY5" fmla="*/ 64048 h 607512"/>
                <a:gd name="connsiteX6" fmla="*/ 1 w 1241553"/>
                <a:gd name="connsiteY6" fmla="*/ 64047 h 607512"/>
                <a:gd name="connsiteX0" fmla="*/ 1 w 1086928"/>
                <a:gd name="connsiteY0" fmla="*/ 64047 h 607512"/>
                <a:gd name="connsiteX1" fmla="*/ 1086928 w 1086928"/>
                <a:gd name="connsiteY1" fmla="*/ 64048 h 607512"/>
                <a:gd name="connsiteX2" fmla="*/ 927751 w 1086928"/>
                <a:gd name="connsiteY2" fmla="*/ 448335 h 607512"/>
                <a:gd name="connsiteX3" fmla="*/ 543464 w 1086928"/>
                <a:gd name="connsiteY3" fmla="*/ 607512 h 607512"/>
                <a:gd name="connsiteX4" fmla="*/ 159177 w 1086928"/>
                <a:gd name="connsiteY4" fmla="*/ 448335 h 607512"/>
                <a:gd name="connsiteX5" fmla="*/ 0 w 1086928"/>
                <a:gd name="connsiteY5" fmla="*/ 64048 h 607512"/>
                <a:gd name="connsiteX6" fmla="*/ 1 w 1086928"/>
                <a:gd name="connsiteY6" fmla="*/ 64047 h 607512"/>
                <a:gd name="connsiteX0" fmla="*/ 1 w 1086928"/>
                <a:gd name="connsiteY0" fmla="*/ 64047 h 607512"/>
                <a:gd name="connsiteX1" fmla="*/ 1086928 w 1086928"/>
                <a:gd name="connsiteY1" fmla="*/ 64048 h 607512"/>
                <a:gd name="connsiteX2" fmla="*/ 927751 w 1086928"/>
                <a:gd name="connsiteY2" fmla="*/ 448335 h 607512"/>
                <a:gd name="connsiteX3" fmla="*/ 543464 w 1086928"/>
                <a:gd name="connsiteY3" fmla="*/ 607512 h 607512"/>
                <a:gd name="connsiteX4" fmla="*/ 159177 w 1086928"/>
                <a:gd name="connsiteY4" fmla="*/ 448335 h 607512"/>
                <a:gd name="connsiteX5" fmla="*/ 0 w 1086928"/>
                <a:gd name="connsiteY5" fmla="*/ 64048 h 607512"/>
                <a:gd name="connsiteX6" fmla="*/ 1 w 1086928"/>
                <a:gd name="connsiteY6" fmla="*/ 64047 h 607512"/>
                <a:gd name="connsiteX0" fmla="*/ 1 w 1086928"/>
                <a:gd name="connsiteY0" fmla="*/ 64047 h 607512"/>
                <a:gd name="connsiteX1" fmla="*/ 1086928 w 1086928"/>
                <a:gd name="connsiteY1" fmla="*/ 64048 h 607512"/>
                <a:gd name="connsiteX2" fmla="*/ 927751 w 1086928"/>
                <a:gd name="connsiteY2" fmla="*/ 448335 h 607512"/>
                <a:gd name="connsiteX3" fmla="*/ 543464 w 1086928"/>
                <a:gd name="connsiteY3" fmla="*/ 607512 h 607512"/>
                <a:gd name="connsiteX4" fmla="*/ 159177 w 1086928"/>
                <a:gd name="connsiteY4" fmla="*/ 448335 h 607512"/>
                <a:gd name="connsiteX5" fmla="*/ 0 w 1086928"/>
                <a:gd name="connsiteY5" fmla="*/ 64048 h 607512"/>
                <a:gd name="connsiteX6" fmla="*/ 1 w 1086928"/>
                <a:gd name="connsiteY6" fmla="*/ 64047 h 607512"/>
                <a:gd name="connsiteX0" fmla="*/ 1 w 1086928"/>
                <a:gd name="connsiteY0" fmla="*/ 64047 h 607512"/>
                <a:gd name="connsiteX1" fmla="*/ 1086928 w 1086928"/>
                <a:gd name="connsiteY1" fmla="*/ 64048 h 607512"/>
                <a:gd name="connsiteX2" fmla="*/ 927751 w 1086928"/>
                <a:gd name="connsiteY2" fmla="*/ 448335 h 607512"/>
                <a:gd name="connsiteX3" fmla="*/ 543464 w 1086928"/>
                <a:gd name="connsiteY3" fmla="*/ 607512 h 607512"/>
                <a:gd name="connsiteX4" fmla="*/ 159177 w 1086928"/>
                <a:gd name="connsiteY4" fmla="*/ 448335 h 607512"/>
                <a:gd name="connsiteX5" fmla="*/ 0 w 1086928"/>
                <a:gd name="connsiteY5" fmla="*/ 64048 h 607512"/>
                <a:gd name="connsiteX6" fmla="*/ 1 w 1086928"/>
                <a:gd name="connsiteY6" fmla="*/ 64047 h 607512"/>
                <a:gd name="connsiteX0" fmla="*/ 1 w 1086928"/>
                <a:gd name="connsiteY0" fmla="*/ 64047 h 607512"/>
                <a:gd name="connsiteX1" fmla="*/ 1086928 w 1086928"/>
                <a:gd name="connsiteY1" fmla="*/ 64048 h 607512"/>
                <a:gd name="connsiteX2" fmla="*/ 927751 w 1086928"/>
                <a:gd name="connsiteY2" fmla="*/ 448335 h 607512"/>
                <a:gd name="connsiteX3" fmla="*/ 543464 w 1086928"/>
                <a:gd name="connsiteY3" fmla="*/ 607512 h 607512"/>
                <a:gd name="connsiteX4" fmla="*/ 159177 w 1086928"/>
                <a:gd name="connsiteY4" fmla="*/ 448335 h 607512"/>
                <a:gd name="connsiteX5" fmla="*/ 0 w 1086928"/>
                <a:gd name="connsiteY5" fmla="*/ 64048 h 607512"/>
                <a:gd name="connsiteX6" fmla="*/ 1 w 1086928"/>
                <a:gd name="connsiteY6" fmla="*/ 64047 h 607512"/>
                <a:gd name="connsiteX0" fmla="*/ 1 w 1086928"/>
                <a:gd name="connsiteY0" fmla="*/ 64047 h 607512"/>
                <a:gd name="connsiteX1" fmla="*/ 1086928 w 1086928"/>
                <a:gd name="connsiteY1" fmla="*/ 64048 h 607512"/>
                <a:gd name="connsiteX2" fmla="*/ 927751 w 1086928"/>
                <a:gd name="connsiteY2" fmla="*/ 448335 h 607512"/>
                <a:gd name="connsiteX3" fmla="*/ 543464 w 1086928"/>
                <a:gd name="connsiteY3" fmla="*/ 607512 h 607512"/>
                <a:gd name="connsiteX4" fmla="*/ 159177 w 1086928"/>
                <a:gd name="connsiteY4" fmla="*/ 448335 h 607512"/>
                <a:gd name="connsiteX5" fmla="*/ 0 w 1086928"/>
                <a:gd name="connsiteY5" fmla="*/ 64048 h 607512"/>
                <a:gd name="connsiteX6" fmla="*/ 1 w 1086928"/>
                <a:gd name="connsiteY6" fmla="*/ 64047 h 607512"/>
                <a:gd name="connsiteX0" fmla="*/ 1 w 1086928"/>
                <a:gd name="connsiteY0" fmla="*/ 158348 h 701813"/>
                <a:gd name="connsiteX1" fmla="*/ 1086928 w 1086928"/>
                <a:gd name="connsiteY1" fmla="*/ 158349 h 701813"/>
                <a:gd name="connsiteX2" fmla="*/ 927751 w 1086928"/>
                <a:gd name="connsiteY2" fmla="*/ 542636 h 701813"/>
                <a:gd name="connsiteX3" fmla="*/ 543464 w 1086928"/>
                <a:gd name="connsiteY3" fmla="*/ 701813 h 701813"/>
                <a:gd name="connsiteX4" fmla="*/ 159177 w 1086928"/>
                <a:gd name="connsiteY4" fmla="*/ 542636 h 701813"/>
                <a:gd name="connsiteX5" fmla="*/ 0 w 1086928"/>
                <a:gd name="connsiteY5" fmla="*/ 158349 h 701813"/>
                <a:gd name="connsiteX6" fmla="*/ 1 w 1086928"/>
                <a:gd name="connsiteY6" fmla="*/ 158348 h 701813"/>
                <a:gd name="connsiteX0" fmla="*/ 1 w 1086928"/>
                <a:gd name="connsiteY0" fmla="*/ 258279 h 801744"/>
                <a:gd name="connsiteX1" fmla="*/ 1086928 w 1086928"/>
                <a:gd name="connsiteY1" fmla="*/ 258280 h 801744"/>
                <a:gd name="connsiteX2" fmla="*/ 927751 w 1086928"/>
                <a:gd name="connsiteY2" fmla="*/ 642567 h 801744"/>
                <a:gd name="connsiteX3" fmla="*/ 543464 w 1086928"/>
                <a:gd name="connsiteY3" fmla="*/ 801744 h 801744"/>
                <a:gd name="connsiteX4" fmla="*/ 159177 w 1086928"/>
                <a:gd name="connsiteY4" fmla="*/ 642567 h 801744"/>
                <a:gd name="connsiteX5" fmla="*/ 0 w 1086928"/>
                <a:gd name="connsiteY5" fmla="*/ 258280 h 801744"/>
                <a:gd name="connsiteX6" fmla="*/ 1 w 1086928"/>
                <a:gd name="connsiteY6" fmla="*/ 258279 h 801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86928" h="801744">
                  <a:moveTo>
                    <a:pt x="1" y="258279"/>
                  </a:moveTo>
                  <a:cubicBezTo>
                    <a:pt x="570273" y="675795"/>
                    <a:pt x="727013" y="0"/>
                    <a:pt x="1086928" y="258280"/>
                  </a:cubicBezTo>
                  <a:cubicBezTo>
                    <a:pt x="1067044" y="452627"/>
                    <a:pt x="1029670" y="540648"/>
                    <a:pt x="927751" y="642567"/>
                  </a:cubicBezTo>
                  <a:cubicBezTo>
                    <a:pt x="825832" y="744486"/>
                    <a:pt x="687599" y="801744"/>
                    <a:pt x="543464" y="801744"/>
                  </a:cubicBezTo>
                  <a:cubicBezTo>
                    <a:pt x="399328" y="801744"/>
                    <a:pt x="261096" y="744486"/>
                    <a:pt x="159177" y="642567"/>
                  </a:cubicBezTo>
                  <a:cubicBezTo>
                    <a:pt x="57258" y="540648"/>
                    <a:pt x="0" y="402415"/>
                    <a:pt x="0" y="258280"/>
                  </a:cubicBezTo>
                  <a:lnTo>
                    <a:pt x="1" y="258279"/>
                  </a:lnTo>
                  <a:close/>
                </a:path>
              </a:pathLst>
            </a:custGeom>
            <a:solidFill>
              <a:srgbClr val="2455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74" name="타원 73"/>
            <p:cNvSpPr/>
            <p:nvPr/>
          </p:nvSpPr>
          <p:spPr bwMode="auto">
            <a:xfrm>
              <a:off x="7135571" y="1486817"/>
              <a:ext cx="1116601" cy="111660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254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 bwMode="auto">
            <a:xfrm>
              <a:off x="7294422" y="1805500"/>
              <a:ext cx="762538" cy="4832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charset="-127"/>
                  <a:ea typeface="굴림" charset="-127"/>
                </a:defRPr>
              </a:lvl9pPr>
            </a:lstStyle>
            <a:p>
              <a:pPr algn="ctr" eaLnBrk="1" latinLnBrk="0" hangingPunct="1"/>
              <a:r>
                <a:rPr kumimoji="0" lang="ko-KR" altLang="en-US" sz="2500" b="1" dirty="0" err="1" smtClean="0">
                  <a:solidFill>
                    <a:schemeClr val="tx2"/>
                  </a:solidFill>
                  <a:latin typeface="Arial Black" pitchFamily="34" charset="0"/>
                  <a:ea typeface="HY견고딕" pitchFamily="18" charset="-127"/>
                  <a:cs typeface="Arial" charset="0"/>
                </a:rPr>
                <a:t>썅</a:t>
              </a:r>
              <a:r>
                <a:rPr kumimoji="0" lang="en-US" altLang="ko-KR" sz="2500" b="1" dirty="0" smtClean="0">
                  <a:solidFill>
                    <a:schemeClr val="tx2"/>
                  </a:solidFill>
                  <a:latin typeface="Arial Black" pitchFamily="34" charset="0"/>
                  <a:ea typeface="HY견고딕" pitchFamily="18" charset="-127"/>
                  <a:cs typeface="Arial" charset="0"/>
                </a:rPr>
                <a:t>!</a:t>
              </a:r>
              <a:endParaRPr kumimoji="0" lang="en-US" altLang="ko-KR" sz="2500" b="1" dirty="0">
                <a:solidFill>
                  <a:schemeClr val="tx2"/>
                </a:solidFill>
                <a:latin typeface="Arial Black" pitchFamily="34" charset="0"/>
                <a:ea typeface="HY견고딕" pitchFamily="18" charset="-127"/>
                <a:cs typeface="Arial" charset="0"/>
              </a:endParaRPr>
            </a:p>
          </p:txBody>
        </p:sp>
      </p:grpSp>
      <p:sp>
        <p:nvSpPr>
          <p:cNvPr id="76" name="자유형 75"/>
          <p:cNvSpPr/>
          <p:nvPr/>
        </p:nvSpPr>
        <p:spPr bwMode="auto">
          <a:xfrm rot="10800000" flipH="1">
            <a:off x="5116788" y="5116076"/>
            <a:ext cx="1252538" cy="879475"/>
          </a:xfrm>
          <a:custGeom>
            <a:avLst/>
            <a:gdLst>
              <a:gd name="connsiteX0" fmla="*/ 0 w 2838450"/>
              <a:gd name="connsiteY0" fmla="*/ 933450 h 1162050"/>
              <a:gd name="connsiteX1" fmla="*/ 833437 w 2838450"/>
              <a:gd name="connsiteY1" fmla="*/ 361950 h 1162050"/>
              <a:gd name="connsiteX2" fmla="*/ 547687 w 2838450"/>
              <a:gd name="connsiteY2" fmla="*/ 361950 h 1162050"/>
              <a:gd name="connsiteX3" fmla="*/ 1395412 w 2838450"/>
              <a:gd name="connsiteY3" fmla="*/ 0 h 1162050"/>
              <a:gd name="connsiteX4" fmla="*/ 2238375 w 2838450"/>
              <a:gd name="connsiteY4" fmla="*/ 361950 h 1162050"/>
              <a:gd name="connsiteX5" fmla="*/ 1938337 w 2838450"/>
              <a:gd name="connsiteY5" fmla="*/ 366712 h 1162050"/>
              <a:gd name="connsiteX6" fmla="*/ 2838450 w 2838450"/>
              <a:gd name="connsiteY6" fmla="*/ 1162050 h 1162050"/>
              <a:gd name="connsiteX7" fmla="*/ 0 w 2838450"/>
              <a:gd name="connsiteY7" fmla="*/ 933450 h 1162050"/>
              <a:gd name="connsiteX0" fmla="*/ 0 w 2904344"/>
              <a:gd name="connsiteY0" fmla="*/ 1121469 h 1162050"/>
              <a:gd name="connsiteX1" fmla="*/ 899331 w 2904344"/>
              <a:gd name="connsiteY1" fmla="*/ 361950 h 1162050"/>
              <a:gd name="connsiteX2" fmla="*/ 613581 w 2904344"/>
              <a:gd name="connsiteY2" fmla="*/ 361950 h 1162050"/>
              <a:gd name="connsiteX3" fmla="*/ 1461306 w 2904344"/>
              <a:gd name="connsiteY3" fmla="*/ 0 h 1162050"/>
              <a:gd name="connsiteX4" fmla="*/ 2304269 w 2904344"/>
              <a:gd name="connsiteY4" fmla="*/ 361950 h 1162050"/>
              <a:gd name="connsiteX5" fmla="*/ 2004231 w 2904344"/>
              <a:gd name="connsiteY5" fmla="*/ 366712 h 1162050"/>
              <a:gd name="connsiteX6" fmla="*/ 2904344 w 2904344"/>
              <a:gd name="connsiteY6" fmla="*/ 1162050 h 1162050"/>
              <a:gd name="connsiteX7" fmla="*/ 0 w 2904344"/>
              <a:gd name="connsiteY7" fmla="*/ 1121469 h 1162050"/>
              <a:gd name="connsiteX0" fmla="*/ 0 w 2904344"/>
              <a:gd name="connsiteY0" fmla="*/ 1121469 h 1162050"/>
              <a:gd name="connsiteX1" fmla="*/ 899331 w 2904344"/>
              <a:gd name="connsiteY1" fmla="*/ 361950 h 1162050"/>
              <a:gd name="connsiteX2" fmla="*/ 613581 w 2904344"/>
              <a:gd name="connsiteY2" fmla="*/ 361950 h 1162050"/>
              <a:gd name="connsiteX3" fmla="*/ 1461306 w 2904344"/>
              <a:gd name="connsiteY3" fmla="*/ 0 h 1162050"/>
              <a:gd name="connsiteX4" fmla="*/ 2304269 w 2904344"/>
              <a:gd name="connsiteY4" fmla="*/ 361950 h 1162050"/>
              <a:gd name="connsiteX5" fmla="*/ 2004231 w 2904344"/>
              <a:gd name="connsiteY5" fmla="*/ 366712 h 1162050"/>
              <a:gd name="connsiteX6" fmla="*/ 2904344 w 2904344"/>
              <a:gd name="connsiteY6" fmla="*/ 1162050 h 1162050"/>
              <a:gd name="connsiteX7" fmla="*/ 0 w 2904344"/>
              <a:gd name="connsiteY7" fmla="*/ 1121469 h 1162050"/>
              <a:gd name="connsiteX0" fmla="*/ 0 w 2904344"/>
              <a:gd name="connsiteY0" fmla="*/ 1121469 h 1162050"/>
              <a:gd name="connsiteX1" fmla="*/ 899331 w 2904344"/>
              <a:gd name="connsiteY1" fmla="*/ 361950 h 1162050"/>
              <a:gd name="connsiteX2" fmla="*/ 613581 w 2904344"/>
              <a:gd name="connsiteY2" fmla="*/ 361950 h 1162050"/>
              <a:gd name="connsiteX3" fmla="*/ 1461306 w 2904344"/>
              <a:gd name="connsiteY3" fmla="*/ 0 h 1162050"/>
              <a:gd name="connsiteX4" fmla="*/ 2304269 w 2904344"/>
              <a:gd name="connsiteY4" fmla="*/ 361950 h 1162050"/>
              <a:gd name="connsiteX5" fmla="*/ 2004231 w 2904344"/>
              <a:gd name="connsiteY5" fmla="*/ 366712 h 1162050"/>
              <a:gd name="connsiteX6" fmla="*/ 2904344 w 2904344"/>
              <a:gd name="connsiteY6" fmla="*/ 1162050 h 1162050"/>
              <a:gd name="connsiteX7" fmla="*/ 0 w 2904344"/>
              <a:gd name="connsiteY7" fmla="*/ 1121469 h 1162050"/>
              <a:gd name="connsiteX0" fmla="*/ 0 w 2904344"/>
              <a:gd name="connsiteY0" fmla="*/ 1121469 h 1162050"/>
              <a:gd name="connsiteX1" fmla="*/ 899331 w 2904344"/>
              <a:gd name="connsiteY1" fmla="*/ 361950 h 1162050"/>
              <a:gd name="connsiteX2" fmla="*/ 613581 w 2904344"/>
              <a:gd name="connsiteY2" fmla="*/ 361950 h 1162050"/>
              <a:gd name="connsiteX3" fmla="*/ 1461306 w 2904344"/>
              <a:gd name="connsiteY3" fmla="*/ 0 h 1162050"/>
              <a:gd name="connsiteX4" fmla="*/ 2304269 w 2904344"/>
              <a:gd name="connsiteY4" fmla="*/ 361950 h 1162050"/>
              <a:gd name="connsiteX5" fmla="*/ 2004231 w 2904344"/>
              <a:gd name="connsiteY5" fmla="*/ 366712 h 1162050"/>
              <a:gd name="connsiteX6" fmla="*/ 2904344 w 2904344"/>
              <a:gd name="connsiteY6" fmla="*/ 1162050 h 1162050"/>
              <a:gd name="connsiteX7" fmla="*/ 0 w 2904344"/>
              <a:gd name="connsiteY7" fmla="*/ 1121469 h 1162050"/>
              <a:gd name="connsiteX0" fmla="*/ 0 w 2904344"/>
              <a:gd name="connsiteY0" fmla="*/ 1121469 h 1162050"/>
              <a:gd name="connsiteX1" fmla="*/ 899331 w 2904344"/>
              <a:gd name="connsiteY1" fmla="*/ 361950 h 1162050"/>
              <a:gd name="connsiteX2" fmla="*/ 613581 w 2904344"/>
              <a:gd name="connsiteY2" fmla="*/ 361950 h 1162050"/>
              <a:gd name="connsiteX3" fmla="*/ 1461306 w 2904344"/>
              <a:gd name="connsiteY3" fmla="*/ 0 h 1162050"/>
              <a:gd name="connsiteX4" fmla="*/ 2304269 w 2904344"/>
              <a:gd name="connsiteY4" fmla="*/ 361950 h 1162050"/>
              <a:gd name="connsiteX5" fmla="*/ 2004231 w 2904344"/>
              <a:gd name="connsiteY5" fmla="*/ 366712 h 1162050"/>
              <a:gd name="connsiteX6" fmla="*/ 2904344 w 2904344"/>
              <a:gd name="connsiteY6" fmla="*/ 1162050 h 1162050"/>
              <a:gd name="connsiteX7" fmla="*/ 0 w 2904344"/>
              <a:gd name="connsiteY7" fmla="*/ 1121469 h 1162050"/>
              <a:gd name="connsiteX0" fmla="*/ 0 w 2904344"/>
              <a:gd name="connsiteY0" fmla="*/ 1121469 h 1162050"/>
              <a:gd name="connsiteX1" fmla="*/ 899331 w 2904344"/>
              <a:gd name="connsiteY1" fmla="*/ 361950 h 1162050"/>
              <a:gd name="connsiteX2" fmla="*/ 613581 w 2904344"/>
              <a:gd name="connsiteY2" fmla="*/ 361950 h 1162050"/>
              <a:gd name="connsiteX3" fmla="*/ 1461306 w 2904344"/>
              <a:gd name="connsiteY3" fmla="*/ 0 h 1162050"/>
              <a:gd name="connsiteX4" fmla="*/ 2304269 w 2904344"/>
              <a:gd name="connsiteY4" fmla="*/ 361950 h 1162050"/>
              <a:gd name="connsiteX5" fmla="*/ 2004231 w 2904344"/>
              <a:gd name="connsiteY5" fmla="*/ 366712 h 1162050"/>
              <a:gd name="connsiteX6" fmla="*/ 2904344 w 2904344"/>
              <a:gd name="connsiteY6" fmla="*/ 1162050 h 1162050"/>
              <a:gd name="connsiteX7" fmla="*/ 0 w 2904344"/>
              <a:gd name="connsiteY7" fmla="*/ 1121469 h 1162050"/>
              <a:gd name="connsiteX0" fmla="*/ 0 w 2904344"/>
              <a:gd name="connsiteY0" fmla="*/ 1121469 h 1162050"/>
              <a:gd name="connsiteX1" fmla="*/ 899331 w 2904344"/>
              <a:gd name="connsiteY1" fmla="*/ 361950 h 1162050"/>
              <a:gd name="connsiteX2" fmla="*/ 613581 w 2904344"/>
              <a:gd name="connsiteY2" fmla="*/ 361950 h 1162050"/>
              <a:gd name="connsiteX3" fmla="*/ 1461306 w 2904344"/>
              <a:gd name="connsiteY3" fmla="*/ 0 h 1162050"/>
              <a:gd name="connsiteX4" fmla="*/ 2304269 w 2904344"/>
              <a:gd name="connsiteY4" fmla="*/ 361950 h 1162050"/>
              <a:gd name="connsiteX5" fmla="*/ 2004231 w 2904344"/>
              <a:gd name="connsiteY5" fmla="*/ 366712 h 1162050"/>
              <a:gd name="connsiteX6" fmla="*/ 2904344 w 2904344"/>
              <a:gd name="connsiteY6" fmla="*/ 1162050 h 1162050"/>
              <a:gd name="connsiteX7" fmla="*/ 0 w 2904344"/>
              <a:gd name="connsiteY7" fmla="*/ 1121469 h 1162050"/>
              <a:gd name="connsiteX0" fmla="*/ 0 w 2904344"/>
              <a:gd name="connsiteY0" fmla="*/ 1121469 h 1162050"/>
              <a:gd name="connsiteX1" fmla="*/ 899331 w 2904344"/>
              <a:gd name="connsiteY1" fmla="*/ 361950 h 1162050"/>
              <a:gd name="connsiteX2" fmla="*/ 613581 w 2904344"/>
              <a:gd name="connsiteY2" fmla="*/ 361950 h 1162050"/>
              <a:gd name="connsiteX3" fmla="*/ 1461306 w 2904344"/>
              <a:gd name="connsiteY3" fmla="*/ 0 h 1162050"/>
              <a:gd name="connsiteX4" fmla="*/ 2304269 w 2904344"/>
              <a:gd name="connsiteY4" fmla="*/ 361950 h 1162050"/>
              <a:gd name="connsiteX5" fmla="*/ 2004231 w 2904344"/>
              <a:gd name="connsiteY5" fmla="*/ 366712 h 1162050"/>
              <a:gd name="connsiteX6" fmla="*/ 2904344 w 2904344"/>
              <a:gd name="connsiteY6" fmla="*/ 1162050 h 1162050"/>
              <a:gd name="connsiteX7" fmla="*/ 0 w 2904344"/>
              <a:gd name="connsiteY7" fmla="*/ 1121469 h 1162050"/>
              <a:gd name="connsiteX0" fmla="*/ 0 w 2904344"/>
              <a:gd name="connsiteY0" fmla="*/ 1121469 h 1162050"/>
              <a:gd name="connsiteX1" fmla="*/ 899331 w 2904344"/>
              <a:gd name="connsiteY1" fmla="*/ 361950 h 1162050"/>
              <a:gd name="connsiteX2" fmla="*/ 613581 w 2904344"/>
              <a:gd name="connsiteY2" fmla="*/ 361950 h 1162050"/>
              <a:gd name="connsiteX3" fmla="*/ 1461306 w 2904344"/>
              <a:gd name="connsiteY3" fmla="*/ 0 h 1162050"/>
              <a:gd name="connsiteX4" fmla="*/ 2304269 w 2904344"/>
              <a:gd name="connsiteY4" fmla="*/ 361950 h 1162050"/>
              <a:gd name="connsiteX5" fmla="*/ 2004231 w 2904344"/>
              <a:gd name="connsiteY5" fmla="*/ 366712 h 1162050"/>
              <a:gd name="connsiteX6" fmla="*/ 2904344 w 2904344"/>
              <a:gd name="connsiteY6" fmla="*/ 1162050 h 1162050"/>
              <a:gd name="connsiteX7" fmla="*/ 0 w 2904344"/>
              <a:gd name="connsiteY7" fmla="*/ 1121469 h 1162050"/>
              <a:gd name="connsiteX0" fmla="*/ 0 w 2904344"/>
              <a:gd name="connsiteY0" fmla="*/ 1121469 h 1162050"/>
              <a:gd name="connsiteX1" fmla="*/ 899331 w 2904344"/>
              <a:gd name="connsiteY1" fmla="*/ 361950 h 1162050"/>
              <a:gd name="connsiteX2" fmla="*/ 613581 w 2904344"/>
              <a:gd name="connsiteY2" fmla="*/ 361950 h 1162050"/>
              <a:gd name="connsiteX3" fmla="*/ 1461306 w 2904344"/>
              <a:gd name="connsiteY3" fmla="*/ 0 h 1162050"/>
              <a:gd name="connsiteX4" fmla="*/ 2304269 w 2904344"/>
              <a:gd name="connsiteY4" fmla="*/ 361950 h 1162050"/>
              <a:gd name="connsiteX5" fmla="*/ 2004231 w 2904344"/>
              <a:gd name="connsiteY5" fmla="*/ 366712 h 1162050"/>
              <a:gd name="connsiteX6" fmla="*/ 2904344 w 2904344"/>
              <a:gd name="connsiteY6" fmla="*/ 1162050 h 1162050"/>
              <a:gd name="connsiteX7" fmla="*/ 0 w 2904344"/>
              <a:gd name="connsiteY7" fmla="*/ 1121469 h 1162050"/>
              <a:gd name="connsiteX0" fmla="*/ 0 w 2904344"/>
              <a:gd name="connsiteY0" fmla="*/ 1121469 h 1162050"/>
              <a:gd name="connsiteX1" fmla="*/ 899331 w 2904344"/>
              <a:gd name="connsiteY1" fmla="*/ 361950 h 1162050"/>
              <a:gd name="connsiteX2" fmla="*/ 613581 w 2904344"/>
              <a:gd name="connsiteY2" fmla="*/ 361950 h 1162050"/>
              <a:gd name="connsiteX3" fmla="*/ 1461306 w 2904344"/>
              <a:gd name="connsiteY3" fmla="*/ 0 h 1162050"/>
              <a:gd name="connsiteX4" fmla="*/ 2304269 w 2904344"/>
              <a:gd name="connsiteY4" fmla="*/ 361950 h 1162050"/>
              <a:gd name="connsiteX5" fmla="*/ 2004231 w 2904344"/>
              <a:gd name="connsiteY5" fmla="*/ 366712 h 1162050"/>
              <a:gd name="connsiteX6" fmla="*/ 2904344 w 2904344"/>
              <a:gd name="connsiteY6" fmla="*/ 1162050 h 1162050"/>
              <a:gd name="connsiteX7" fmla="*/ 0 w 2904344"/>
              <a:gd name="connsiteY7" fmla="*/ 1121469 h 1162050"/>
              <a:gd name="connsiteX0" fmla="*/ 0 w 2904344"/>
              <a:gd name="connsiteY0" fmla="*/ 1193477 h 1193477"/>
              <a:gd name="connsiteX1" fmla="*/ 899331 w 2904344"/>
              <a:gd name="connsiteY1" fmla="*/ 361950 h 1193477"/>
              <a:gd name="connsiteX2" fmla="*/ 613581 w 2904344"/>
              <a:gd name="connsiteY2" fmla="*/ 361950 h 1193477"/>
              <a:gd name="connsiteX3" fmla="*/ 1461306 w 2904344"/>
              <a:gd name="connsiteY3" fmla="*/ 0 h 1193477"/>
              <a:gd name="connsiteX4" fmla="*/ 2304269 w 2904344"/>
              <a:gd name="connsiteY4" fmla="*/ 361950 h 1193477"/>
              <a:gd name="connsiteX5" fmla="*/ 2004231 w 2904344"/>
              <a:gd name="connsiteY5" fmla="*/ 366712 h 1193477"/>
              <a:gd name="connsiteX6" fmla="*/ 2904344 w 2904344"/>
              <a:gd name="connsiteY6" fmla="*/ 1162050 h 1193477"/>
              <a:gd name="connsiteX7" fmla="*/ 0 w 2904344"/>
              <a:gd name="connsiteY7" fmla="*/ 1193477 h 1193477"/>
              <a:gd name="connsiteX0" fmla="*/ 0 w 2904344"/>
              <a:gd name="connsiteY0" fmla="*/ 1193477 h 1193477"/>
              <a:gd name="connsiteX1" fmla="*/ 899331 w 2904344"/>
              <a:gd name="connsiteY1" fmla="*/ 361950 h 1193477"/>
              <a:gd name="connsiteX2" fmla="*/ 613581 w 2904344"/>
              <a:gd name="connsiteY2" fmla="*/ 361950 h 1193477"/>
              <a:gd name="connsiteX3" fmla="*/ 1461306 w 2904344"/>
              <a:gd name="connsiteY3" fmla="*/ 0 h 1193477"/>
              <a:gd name="connsiteX4" fmla="*/ 2304269 w 2904344"/>
              <a:gd name="connsiteY4" fmla="*/ 361950 h 1193477"/>
              <a:gd name="connsiteX5" fmla="*/ 2004231 w 2904344"/>
              <a:gd name="connsiteY5" fmla="*/ 366712 h 1193477"/>
              <a:gd name="connsiteX6" fmla="*/ 2904344 w 2904344"/>
              <a:gd name="connsiteY6" fmla="*/ 1162050 h 1193477"/>
              <a:gd name="connsiteX7" fmla="*/ 0 w 2904344"/>
              <a:gd name="connsiteY7" fmla="*/ 1193477 h 1193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04344" h="1193477">
                <a:moveTo>
                  <a:pt x="0" y="1193477"/>
                </a:moveTo>
                <a:cubicBezTo>
                  <a:pt x="569479" y="906967"/>
                  <a:pt x="742380" y="688074"/>
                  <a:pt x="899331" y="361950"/>
                </a:cubicBezTo>
                <a:lnTo>
                  <a:pt x="613581" y="361950"/>
                </a:lnTo>
                <a:lnTo>
                  <a:pt x="1461306" y="0"/>
                </a:lnTo>
                <a:lnTo>
                  <a:pt x="2304269" y="361950"/>
                </a:lnTo>
                <a:lnTo>
                  <a:pt x="2004231" y="366712"/>
                </a:lnTo>
                <a:cubicBezTo>
                  <a:pt x="2128069" y="652587"/>
                  <a:pt x="2411537" y="956183"/>
                  <a:pt x="2904344" y="1162050"/>
                </a:cubicBezTo>
                <a:lnTo>
                  <a:pt x="0" y="1193477"/>
                </a:lnTo>
                <a:close/>
              </a:path>
            </a:pathLst>
          </a:cu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1"/>
          </a:gradFill>
          <a:ln w="19050">
            <a:noFill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/>
          </a:p>
        </p:txBody>
      </p:sp>
      <p:sp>
        <p:nvSpPr>
          <p:cNvPr id="77" name="모서리가 둥근 직사각형 76"/>
          <p:cNvSpPr/>
          <p:nvPr/>
        </p:nvSpPr>
        <p:spPr>
          <a:xfrm>
            <a:off x="4245868" y="4438054"/>
            <a:ext cx="3019425" cy="719138"/>
          </a:xfrm>
          <a:prstGeom prst="roundRect">
            <a:avLst>
              <a:gd name="adj" fmla="val 10998"/>
            </a:avLst>
          </a:prstGeom>
          <a:gradFill flip="none" rotWithShape="0">
            <a:gsLst>
              <a:gs pos="0">
                <a:schemeClr val="bg1">
                  <a:lumMod val="95000"/>
                </a:schemeClr>
              </a:gs>
              <a:gs pos="78000">
                <a:schemeClr val="bg1"/>
              </a:gs>
            </a:gsLst>
            <a:lin ang="16800000" scaled="0"/>
            <a:tileRect/>
          </a:gra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latinLnBrk="0"/>
            <a:r>
              <a:rPr lang="ko-KR" altLang="en-US" sz="1600" b="1" dirty="0">
                <a:solidFill>
                  <a:schemeClr val="bg1">
                    <a:lumMod val="50000"/>
                  </a:schemeClr>
                </a:solidFill>
              </a:rPr>
              <a:t>죽음명상은 욕구 부분</a:t>
            </a:r>
            <a:r>
              <a:rPr lang="en-US" altLang="ko-KR" sz="1600" b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ko-KR" altLang="en-US" sz="1600" b="1" dirty="0">
                <a:solidFill>
                  <a:schemeClr val="bg1">
                    <a:lumMod val="50000"/>
                  </a:schemeClr>
                </a:solidFill>
              </a:rPr>
              <a:t>즉</a:t>
            </a:r>
            <a:r>
              <a:rPr lang="en-US" altLang="ko-KR" sz="1600" b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ko-KR" altLang="en-US" sz="1600" b="1" dirty="0">
                <a:solidFill>
                  <a:schemeClr val="bg1">
                    <a:lumMod val="50000"/>
                  </a:schemeClr>
                </a:solidFill>
              </a:rPr>
              <a:t>탐욕 에너지를 줄여주는 명상</a:t>
            </a:r>
          </a:p>
        </p:txBody>
      </p:sp>
      <p:sp>
        <p:nvSpPr>
          <p:cNvPr id="78" name="모서리가 둥근 직사각형 77"/>
          <p:cNvSpPr/>
          <p:nvPr/>
        </p:nvSpPr>
        <p:spPr>
          <a:xfrm>
            <a:off x="4154639" y="6043177"/>
            <a:ext cx="3168650" cy="667367"/>
          </a:xfrm>
          <a:prstGeom prst="roundRect">
            <a:avLst>
              <a:gd name="adj" fmla="val 10998"/>
            </a:avLst>
          </a:prstGeom>
          <a:gradFill flip="none" rotWithShape="0">
            <a:gsLst>
              <a:gs pos="0">
                <a:schemeClr val="bg1">
                  <a:lumMod val="95000"/>
                </a:schemeClr>
              </a:gs>
              <a:gs pos="78000">
                <a:schemeClr val="bg1"/>
              </a:gs>
            </a:gsLst>
            <a:lin ang="16800000" scaled="0"/>
            <a:tileRect/>
          </a:gradFill>
          <a:ln w="41275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latinLnBrk="0"/>
            <a:r>
              <a:rPr lang="ko-KR" altLang="en-US" sz="16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세상에 대한 집착으로부터</a:t>
            </a:r>
            <a:endParaRPr lang="en-US" altLang="ko-KR" sz="16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 latinLnBrk="0"/>
            <a:r>
              <a:rPr lang="ko-KR" altLang="en-US" sz="16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벗어나게 해줍니다</a:t>
            </a:r>
            <a:r>
              <a:rPr lang="en-US" altLang="ko-KR" sz="16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endParaRPr lang="ko-KR" altLang="en-US" sz="16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79" name="그림 7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453336"/>
            <a:ext cx="864096" cy="246998"/>
          </a:xfrm>
          <a:prstGeom prst="rect">
            <a:avLst/>
          </a:prstGeom>
        </p:spPr>
      </p:pic>
      <p:cxnSp>
        <p:nvCxnSpPr>
          <p:cNvPr id="42" name="직선 연결선 41"/>
          <p:cNvCxnSpPr/>
          <p:nvPr/>
        </p:nvCxnSpPr>
        <p:spPr>
          <a:xfrm>
            <a:off x="8892480" y="1124744"/>
            <a:ext cx="25152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8834424" y="878523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3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186357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 bwMode="auto">
          <a:xfrm>
            <a:off x="1159332" y="2834086"/>
            <a:ext cx="7013068" cy="2395114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20000"/>
                  <a:lumOff val="8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/>
          </a:p>
        </p:txBody>
      </p:sp>
      <p:sp>
        <p:nvSpPr>
          <p:cNvPr id="7" name="모서리가 둥근 직사각형 6"/>
          <p:cNvSpPr/>
          <p:nvPr/>
        </p:nvSpPr>
        <p:spPr>
          <a:xfrm>
            <a:off x="736500" y="2276872"/>
            <a:ext cx="6427787" cy="576263"/>
          </a:xfrm>
          <a:prstGeom prst="roundRect">
            <a:avLst>
              <a:gd name="adj" fmla="val 0"/>
            </a:avLst>
          </a:prstGeom>
          <a:gradFill flip="none" rotWithShape="0">
            <a:gsLst>
              <a:gs pos="0">
                <a:schemeClr val="bg1">
                  <a:lumMod val="95000"/>
                  <a:alpha val="76000"/>
                </a:schemeClr>
              </a:gs>
              <a:gs pos="78000">
                <a:schemeClr val="bg1"/>
              </a:gs>
            </a:gsLst>
            <a:lin ang="16800000" scaled="0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prstClr val="white"/>
              </a:solidFill>
            </a:endParaRPr>
          </a:p>
        </p:txBody>
      </p:sp>
      <p:grpSp>
        <p:nvGrpSpPr>
          <p:cNvPr id="8" name="그룹 780"/>
          <p:cNvGrpSpPr>
            <a:grpSpLocks/>
          </p:cNvGrpSpPr>
          <p:nvPr/>
        </p:nvGrpSpPr>
        <p:grpSpPr bwMode="auto">
          <a:xfrm>
            <a:off x="688876" y="2276872"/>
            <a:ext cx="571500" cy="557213"/>
            <a:chOff x="544885" y="1888257"/>
            <a:chExt cx="570731" cy="557568"/>
          </a:xfrm>
        </p:grpSpPr>
        <p:sp>
          <p:nvSpPr>
            <p:cNvPr id="9" name="직각 삼각형 8"/>
            <p:cNvSpPr/>
            <p:nvPr/>
          </p:nvSpPr>
          <p:spPr>
            <a:xfrm rot="10800000" flipH="1">
              <a:off x="590860" y="1935912"/>
              <a:ext cx="524756" cy="509913"/>
            </a:xfrm>
            <a:prstGeom prst="rtTriangle">
              <a:avLst/>
            </a:prstGeom>
            <a:gradFill flip="none" rotWithShape="0">
              <a:gsLst>
                <a:gs pos="11000">
                  <a:schemeClr val="bg1">
                    <a:lumMod val="85000"/>
                  </a:schemeClr>
                </a:gs>
                <a:gs pos="78000">
                  <a:schemeClr val="bg1">
                    <a:lumMod val="75000"/>
                  </a:schemeClr>
                </a:gs>
              </a:gsLst>
              <a:lin ang="30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44885" y="1888257"/>
              <a:ext cx="411737" cy="36956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b="1" kern="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HY견고딕" pitchFamily="18" charset="-127"/>
                  <a:cs typeface="Arial" pitchFamily="34" charset="0"/>
                </a:rPr>
                <a:t>0</a:t>
              </a:r>
              <a:r>
                <a:rPr lang="en-US" altLang="ko-KR" sz="14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HY견고딕" pitchFamily="18" charset="-127"/>
                  <a:cs typeface="Arial" pitchFamily="34" charset="0"/>
                </a:rPr>
                <a:t>1</a:t>
              </a:r>
              <a:endParaRPr kumimoji="0" lang="ko-KR" altLang="en-US" sz="1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HY견고딕" pitchFamily="18" charset="-127"/>
                <a:cs typeface="Arial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304826" y="2413397"/>
            <a:ext cx="1436612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atinLnBrk="0"/>
            <a:r>
              <a:rPr lang="en-US" altLang="ko-KR" sz="24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 </a:t>
            </a:r>
            <a:r>
              <a:rPr lang="ko-KR" altLang="en-US" sz="1600" b="1" u="sng" dirty="0"/>
              <a:t>단계</a:t>
            </a:r>
            <a:r>
              <a:rPr lang="ko-KR" altLang="en-US" sz="1600" b="1" dirty="0"/>
              <a:t>  실감</a:t>
            </a:r>
          </a:p>
        </p:txBody>
      </p:sp>
      <p:sp>
        <p:nvSpPr>
          <p:cNvPr id="12" name="모서리가 둥근 직사각형 11"/>
          <p:cNvSpPr/>
          <p:nvPr/>
        </p:nvSpPr>
        <p:spPr bwMode="auto">
          <a:xfrm>
            <a:off x="594970" y="1312770"/>
            <a:ext cx="3472974" cy="676070"/>
          </a:xfrm>
          <a:prstGeom prst="roundRect">
            <a:avLst>
              <a:gd name="adj" fmla="val 50000"/>
            </a:avLst>
          </a:prstGeom>
          <a:blipFill>
            <a:blip r:embed="rId2" cstate="print"/>
            <a:stretch>
              <a:fillRect/>
            </a:stretch>
          </a:blip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solidFill>
                <a:srgbClr val="FF0000"/>
              </a:solidFill>
            </a:endParaRPr>
          </a:p>
        </p:txBody>
      </p:sp>
      <p:sp>
        <p:nvSpPr>
          <p:cNvPr id="13" name="TextBox 8"/>
          <p:cNvSpPr txBox="1">
            <a:spLocks noChangeArrowheads="1"/>
          </p:cNvSpPr>
          <p:nvPr/>
        </p:nvSpPr>
        <p:spPr bwMode="auto">
          <a:xfrm>
            <a:off x="899592" y="1437741"/>
            <a:ext cx="28955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lvl="0" algn="ctr" eaLnBrk="1" hangingPunct="1"/>
            <a:r>
              <a:rPr kumimoji="0" lang="ko-KR" altLang="en-US" sz="2000" b="1" dirty="0">
                <a:solidFill>
                  <a:prstClr val="white"/>
                </a:solidFill>
                <a:latin typeface="맑은 고딕"/>
                <a:ea typeface="맑은 고딕"/>
              </a:rPr>
              <a:t>죽음명상 방법</a:t>
            </a:r>
            <a:endParaRPr kumimoji="0" lang="en-US" altLang="ko-KR" sz="2000" b="1" dirty="0">
              <a:solidFill>
                <a:prstClr val="white"/>
              </a:solidFill>
              <a:latin typeface="맑은 고딕"/>
              <a:ea typeface="맑은 고딕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1685975" y="3212173"/>
            <a:ext cx="5725144" cy="393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</a:pPr>
            <a:r>
              <a:rPr lang="ko-KR" altLang="en-US" sz="1500" b="1" dirty="0" smtClean="0"/>
              <a:t>지금 나의 앞에 죽음이 와서 </a:t>
            </a:r>
            <a:r>
              <a:rPr lang="en-US" altLang="ko-KR" sz="1500" b="1" dirty="0" smtClean="0"/>
              <a:t>“</a:t>
            </a:r>
            <a:r>
              <a:rPr lang="ko-KR" altLang="en-US" sz="1500" b="1" dirty="0" smtClean="0"/>
              <a:t>가자</a:t>
            </a:r>
            <a:r>
              <a:rPr lang="en-US" altLang="ko-KR" sz="1500" b="1" dirty="0" smtClean="0"/>
              <a:t>” </a:t>
            </a:r>
            <a:r>
              <a:rPr lang="ko-KR" altLang="en-US" sz="1500" b="1" dirty="0" smtClean="0"/>
              <a:t>라고 한다고 상상합니다</a:t>
            </a:r>
            <a:r>
              <a:rPr lang="en-US" altLang="ko-KR" sz="1500" b="1" dirty="0" smtClean="0"/>
              <a:t>.</a:t>
            </a:r>
          </a:p>
        </p:txBody>
      </p:sp>
      <p:sp>
        <p:nvSpPr>
          <p:cNvPr id="29" name="직사각형 28"/>
          <p:cNvSpPr/>
          <p:nvPr/>
        </p:nvSpPr>
        <p:spPr>
          <a:xfrm>
            <a:off x="1691680" y="4005064"/>
            <a:ext cx="561091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</a:pPr>
            <a:r>
              <a:rPr lang="ko-KR" altLang="en-US" sz="1600" dirty="0" smtClean="0"/>
              <a:t>이 때 적당히 상상하는 것이 아니라 정말 죽음이 왔다고 실감 있게 상상하는 것이 중요합니다</a:t>
            </a:r>
            <a:r>
              <a:rPr lang="en-US" altLang="ko-KR" sz="1600" dirty="0" smtClean="0"/>
              <a:t>. </a:t>
            </a:r>
            <a:endParaRPr lang="ko-KR" altLang="en-US" sz="1600" dirty="0" smtClean="0"/>
          </a:p>
        </p:txBody>
      </p:sp>
      <p:pic>
        <p:nvPicPr>
          <p:cNvPr id="30" name="그림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453336"/>
            <a:ext cx="864096" cy="246998"/>
          </a:xfrm>
          <a:prstGeom prst="rect">
            <a:avLst/>
          </a:prstGeom>
        </p:spPr>
      </p:pic>
      <p:cxnSp>
        <p:nvCxnSpPr>
          <p:cNvPr id="14" name="직선 연결선 13"/>
          <p:cNvCxnSpPr/>
          <p:nvPr/>
        </p:nvCxnSpPr>
        <p:spPr>
          <a:xfrm>
            <a:off x="8892480" y="1124744"/>
            <a:ext cx="25152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834424" y="878523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4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44781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3386" y="-4074"/>
            <a:ext cx="4079819" cy="3145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 bwMode="auto">
          <a:xfrm>
            <a:off x="1159332" y="2834086"/>
            <a:ext cx="6869052" cy="3259210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20000"/>
                  <a:lumOff val="8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/>
          </a:p>
        </p:txBody>
      </p:sp>
      <p:sp>
        <p:nvSpPr>
          <p:cNvPr id="7" name="모서리가 둥근 직사각형 6"/>
          <p:cNvSpPr/>
          <p:nvPr/>
        </p:nvSpPr>
        <p:spPr>
          <a:xfrm>
            <a:off x="736501" y="2276872"/>
            <a:ext cx="4051524" cy="576263"/>
          </a:xfrm>
          <a:prstGeom prst="roundRect">
            <a:avLst>
              <a:gd name="adj" fmla="val 0"/>
            </a:avLst>
          </a:prstGeom>
          <a:gradFill flip="none" rotWithShape="0">
            <a:gsLst>
              <a:gs pos="0">
                <a:schemeClr val="bg1">
                  <a:lumMod val="95000"/>
                  <a:alpha val="76000"/>
                </a:schemeClr>
              </a:gs>
              <a:gs pos="78000">
                <a:schemeClr val="bg1"/>
              </a:gs>
            </a:gsLst>
            <a:lin ang="16800000" scaled="0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prstClr val="white"/>
              </a:solidFill>
            </a:endParaRPr>
          </a:p>
        </p:txBody>
      </p:sp>
      <p:grpSp>
        <p:nvGrpSpPr>
          <p:cNvPr id="8" name="그룹 780"/>
          <p:cNvGrpSpPr>
            <a:grpSpLocks/>
          </p:cNvGrpSpPr>
          <p:nvPr/>
        </p:nvGrpSpPr>
        <p:grpSpPr bwMode="auto">
          <a:xfrm>
            <a:off x="688876" y="2276872"/>
            <a:ext cx="571500" cy="557213"/>
            <a:chOff x="544885" y="1888257"/>
            <a:chExt cx="570731" cy="557568"/>
          </a:xfrm>
        </p:grpSpPr>
        <p:sp>
          <p:nvSpPr>
            <p:cNvPr id="9" name="직각 삼각형 8"/>
            <p:cNvSpPr/>
            <p:nvPr/>
          </p:nvSpPr>
          <p:spPr>
            <a:xfrm rot="10800000" flipH="1">
              <a:off x="590860" y="1935912"/>
              <a:ext cx="524756" cy="509913"/>
            </a:xfrm>
            <a:prstGeom prst="rtTriangle">
              <a:avLst/>
            </a:prstGeom>
            <a:gradFill flip="none" rotWithShape="0">
              <a:gsLst>
                <a:gs pos="11000">
                  <a:schemeClr val="bg1">
                    <a:lumMod val="85000"/>
                  </a:schemeClr>
                </a:gs>
                <a:gs pos="78000">
                  <a:schemeClr val="bg1">
                    <a:lumMod val="75000"/>
                  </a:schemeClr>
                </a:gs>
              </a:gsLst>
              <a:lin ang="30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44885" y="1888257"/>
              <a:ext cx="411737" cy="36956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b="1" kern="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HY견고딕" pitchFamily="18" charset="-127"/>
                  <a:cs typeface="Arial" pitchFamily="34" charset="0"/>
                </a:rPr>
                <a:t>0</a:t>
              </a:r>
              <a:r>
                <a:rPr lang="en-US" altLang="ko-KR" sz="14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HY견고딕" pitchFamily="18" charset="-127"/>
                  <a:cs typeface="Arial" pitchFamily="34" charset="0"/>
                </a:rPr>
                <a:t>2</a:t>
              </a:r>
              <a:endParaRPr kumimoji="0" lang="ko-KR" altLang="en-US" sz="1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HY견고딕" pitchFamily="18" charset="-127"/>
                <a:cs typeface="Arial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304826" y="2413397"/>
            <a:ext cx="1436612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atinLnBrk="0"/>
            <a:r>
              <a:rPr lang="en-US" altLang="ko-KR" sz="24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  <a:r>
              <a:rPr lang="en-US" altLang="ko-KR" sz="2400" b="1" u="sng" dirty="0"/>
              <a:t> </a:t>
            </a:r>
            <a:r>
              <a:rPr lang="ko-KR" altLang="en-US" sz="1600" b="1" u="sng" dirty="0"/>
              <a:t>단계</a:t>
            </a:r>
            <a:r>
              <a:rPr lang="ko-KR" altLang="en-US" sz="1600" b="1" dirty="0"/>
              <a:t>  직면</a:t>
            </a:r>
          </a:p>
        </p:txBody>
      </p:sp>
      <p:sp>
        <p:nvSpPr>
          <p:cNvPr id="29" name="모서리가 둥근 직사각형 28"/>
          <p:cNvSpPr/>
          <p:nvPr/>
        </p:nvSpPr>
        <p:spPr bwMode="auto">
          <a:xfrm>
            <a:off x="594970" y="1312770"/>
            <a:ext cx="3472974" cy="676070"/>
          </a:xfrm>
          <a:prstGeom prst="roundRect">
            <a:avLst>
              <a:gd name="adj" fmla="val 50000"/>
            </a:avLst>
          </a:prstGeom>
          <a:blipFill>
            <a:blip r:embed="rId3" cstate="print"/>
            <a:stretch>
              <a:fillRect/>
            </a:stretch>
          </a:blip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solidFill>
                <a:srgbClr val="FF0000"/>
              </a:solidFill>
            </a:endParaRPr>
          </a:p>
        </p:txBody>
      </p:sp>
      <p:sp>
        <p:nvSpPr>
          <p:cNvPr id="30" name="TextBox 8"/>
          <p:cNvSpPr txBox="1">
            <a:spLocks noChangeArrowheads="1"/>
          </p:cNvSpPr>
          <p:nvPr/>
        </p:nvSpPr>
        <p:spPr bwMode="auto">
          <a:xfrm>
            <a:off x="899592" y="1437741"/>
            <a:ext cx="28955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lvl="0" algn="ctr" eaLnBrk="1" hangingPunct="1"/>
            <a:r>
              <a:rPr kumimoji="0" lang="ko-KR" altLang="en-US" sz="2000" b="1" dirty="0">
                <a:solidFill>
                  <a:prstClr val="white"/>
                </a:solidFill>
                <a:latin typeface="맑은 고딕"/>
                <a:ea typeface="맑은 고딕"/>
              </a:rPr>
              <a:t>죽음명상 방법</a:t>
            </a:r>
            <a:endParaRPr kumimoji="0" lang="en-US" altLang="ko-KR" sz="2000" b="1" dirty="0">
              <a:solidFill>
                <a:prstClr val="white"/>
              </a:solidFill>
              <a:latin typeface="맑은 고딕"/>
              <a:ea typeface="맑은 고딕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1725588" y="3265585"/>
            <a:ext cx="561662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</a:pPr>
            <a:r>
              <a:rPr lang="ko-KR" altLang="en-US" sz="1500" b="1" dirty="0" smtClean="0"/>
              <a:t>죽음이 다가온 순간에 무엇이 걸리는 지 선명하게 바라 봅니다</a:t>
            </a:r>
            <a:r>
              <a:rPr lang="en-US" altLang="ko-KR" sz="1500" b="1" dirty="0" smtClean="0"/>
              <a:t>.</a:t>
            </a:r>
          </a:p>
          <a:p>
            <a:pPr latinLnBrk="0">
              <a:lnSpc>
                <a:spcPct val="150000"/>
              </a:lnSpc>
            </a:pPr>
            <a:r>
              <a:rPr lang="ko-KR" altLang="en-US" sz="1500" b="1" dirty="0" smtClean="0"/>
              <a:t>직면한 내용을 문장으로 적어봅니다</a:t>
            </a:r>
            <a:r>
              <a:rPr lang="en-US" altLang="ko-KR" sz="1500" b="1" dirty="0" smtClean="0"/>
              <a:t>.   </a:t>
            </a:r>
            <a:endParaRPr lang="ko-KR" altLang="en-US" sz="1500" b="1" dirty="0" smtClean="0"/>
          </a:p>
        </p:txBody>
      </p:sp>
      <p:sp>
        <p:nvSpPr>
          <p:cNvPr id="32" name="직사각형 31"/>
          <p:cNvSpPr/>
          <p:nvPr/>
        </p:nvSpPr>
        <p:spPr>
          <a:xfrm>
            <a:off x="1691680" y="4136215"/>
            <a:ext cx="1584176" cy="393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</a:pPr>
            <a:r>
              <a:rPr lang="ko-KR" altLang="en-US" sz="1500" dirty="0" smtClean="0"/>
              <a:t>직면의 종류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1835696" y="4530169"/>
            <a:ext cx="5616624" cy="1131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latinLnBrk="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sz="1500" dirty="0" smtClean="0"/>
              <a:t>생명 자체가 끊어지는 것에 대한 아쉬움</a:t>
            </a:r>
            <a:endParaRPr lang="en-US" altLang="ko-KR" sz="1500" dirty="0" smtClean="0"/>
          </a:p>
          <a:p>
            <a:pPr marL="342900" indent="-342900" latinLnBrk="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sz="1500" dirty="0" smtClean="0"/>
              <a:t>하고 싶은 것을 하지 못한 것에 대한 아쉬움</a:t>
            </a:r>
            <a:endParaRPr lang="en-US" altLang="ko-KR" sz="1500" dirty="0" smtClean="0"/>
          </a:p>
          <a:p>
            <a:pPr marL="342900" indent="-342900" latinLnBrk="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sz="1500" dirty="0" smtClean="0"/>
              <a:t>책임과 의무를 다하지 못한 것에 대한 아쉬움</a:t>
            </a:r>
          </a:p>
        </p:txBody>
      </p:sp>
      <p:pic>
        <p:nvPicPr>
          <p:cNvPr id="34" name="그림 3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453336"/>
            <a:ext cx="864096" cy="246998"/>
          </a:xfrm>
          <a:prstGeom prst="rect">
            <a:avLst/>
          </a:prstGeom>
        </p:spPr>
      </p:pic>
      <p:cxnSp>
        <p:nvCxnSpPr>
          <p:cNvPr id="15" name="직선 연결선 14"/>
          <p:cNvCxnSpPr/>
          <p:nvPr/>
        </p:nvCxnSpPr>
        <p:spPr>
          <a:xfrm>
            <a:off x="8892480" y="1124744"/>
            <a:ext cx="2515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834424" y="878523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chemeClr val="bg1"/>
                </a:solidFill>
              </a:rPr>
              <a:t>5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87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 bwMode="auto">
          <a:xfrm>
            <a:off x="1159332" y="2834086"/>
            <a:ext cx="6869052" cy="3187202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20000"/>
                  <a:lumOff val="8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/>
          </a:p>
        </p:txBody>
      </p:sp>
      <p:sp>
        <p:nvSpPr>
          <p:cNvPr id="15" name="모서리가 둥근 직사각형 14"/>
          <p:cNvSpPr/>
          <p:nvPr/>
        </p:nvSpPr>
        <p:spPr>
          <a:xfrm>
            <a:off x="736501" y="2276872"/>
            <a:ext cx="4051524" cy="576263"/>
          </a:xfrm>
          <a:prstGeom prst="roundRect">
            <a:avLst>
              <a:gd name="adj" fmla="val 0"/>
            </a:avLst>
          </a:prstGeom>
          <a:gradFill flip="none" rotWithShape="0">
            <a:gsLst>
              <a:gs pos="0">
                <a:schemeClr val="bg1">
                  <a:lumMod val="95000"/>
                  <a:alpha val="76000"/>
                </a:schemeClr>
              </a:gs>
              <a:gs pos="78000">
                <a:schemeClr val="bg1"/>
              </a:gs>
            </a:gsLst>
            <a:lin ang="16800000" scaled="0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prstClr val="white"/>
              </a:solidFill>
            </a:endParaRPr>
          </a:p>
        </p:txBody>
      </p:sp>
      <p:grpSp>
        <p:nvGrpSpPr>
          <p:cNvPr id="17" name="그룹 780"/>
          <p:cNvGrpSpPr>
            <a:grpSpLocks/>
          </p:cNvGrpSpPr>
          <p:nvPr/>
        </p:nvGrpSpPr>
        <p:grpSpPr bwMode="auto">
          <a:xfrm>
            <a:off x="688876" y="2276872"/>
            <a:ext cx="571500" cy="557213"/>
            <a:chOff x="544885" y="1888257"/>
            <a:chExt cx="570731" cy="557568"/>
          </a:xfrm>
        </p:grpSpPr>
        <p:sp>
          <p:nvSpPr>
            <p:cNvPr id="18" name="직각 삼각형 17"/>
            <p:cNvSpPr/>
            <p:nvPr/>
          </p:nvSpPr>
          <p:spPr>
            <a:xfrm rot="10800000" flipH="1">
              <a:off x="590860" y="1935912"/>
              <a:ext cx="524756" cy="509913"/>
            </a:xfrm>
            <a:prstGeom prst="rtTriangle">
              <a:avLst/>
            </a:prstGeom>
            <a:gradFill flip="none" rotWithShape="0">
              <a:gsLst>
                <a:gs pos="11000">
                  <a:schemeClr val="bg1">
                    <a:lumMod val="85000"/>
                  </a:schemeClr>
                </a:gs>
                <a:gs pos="78000">
                  <a:schemeClr val="bg1">
                    <a:lumMod val="75000"/>
                  </a:schemeClr>
                </a:gs>
              </a:gsLst>
              <a:lin ang="30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44885" y="1888257"/>
              <a:ext cx="411737" cy="36956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b="1" kern="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HY견고딕" pitchFamily="18" charset="-127"/>
                  <a:cs typeface="Arial" pitchFamily="34" charset="0"/>
                </a:rPr>
                <a:t>0</a:t>
              </a:r>
              <a:r>
                <a:rPr lang="en-US" altLang="ko-KR" sz="14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HY견고딕" pitchFamily="18" charset="-127"/>
                  <a:cs typeface="Arial" pitchFamily="34" charset="0"/>
                </a:rPr>
                <a:t>3</a:t>
              </a:r>
              <a:endParaRPr kumimoji="0" lang="ko-KR" altLang="en-US" sz="1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HY견고딕" pitchFamily="18" charset="-127"/>
                <a:cs typeface="Arial" pitchFamily="34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1304826" y="2348880"/>
            <a:ext cx="1606530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atinLnBrk="0"/>
            <a:r>
              <a:rPr lang="en-US" altLang="ko-KR" sz="28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 </a:t>
            </a:r>
            <a:r>
              <a:rPr lang="ko-KR" altLang="en-US" b="1" u="sng" dirty="0"/>
              <a:t>단계</a:t>
            </a:r>
            <a:r>
              <a:rPr lang="ko-KR" altLang="en-US" b="1" dirty="0"/>
              <a:t>  전환</a:t>
            </a:r>
          </a:p>
        </p:txBody>
      </p:sp>
      <p:sp>
        <p:nvSpPr>
          <p:cNvPr id="21" name="모서리가 둥근 직사각형 20"/>
          <p:cNvSpPr/>
          <p:nvPr/>
        </p:nvSpPr>
        <p:spPr bwMode="auto">
          <a:xfrm>
            <a:off x="594970" y="1312770"/>
            <a:ext cx="3472974" cy="676070"/>
          </a:xfrm>
          <a:prstGeom prst="roundRect">
            <a:avLst>
              <a:gd name="adj" fmla="val 50000"/>
            </a:avLst>
          </a:prstGeom>
          <a:blipFill>
            <a:blip r:embed="rId2" cstate="print"/>
            <a:stretch>
              <a:fillRect/>
            </a:stretch>
          </a:blip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solidFill>
                <a:srgbClr val="FF0000"/>
              </a:solidFill>
            </a:endParaRPr>
          </a:p>
        </p:txBody>
      </p:sp>
      <p:sp>
        <p:nvSpPr>
          <p:cNvPr id="22" name="TextBox 8"/>
          <p:cNvSpPr txBox="1">
            <a:spLocks noChangeArrowheads="1"/>
          </p:cNvSpPr>
          <p:nvPr/>
        </p:nvSpPr>
        <p:spPr bwMode="auto">
          <a:xfrm>
            <a:off x="899592" y="1437741"/>
            <a:ext cx="28955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lvl="0" algn="ctr" eaLnBrk="1" hangingPunct="1"/>
            <a:r>
              <a:rPr kumimoji="0" lang="ko-KR" altLang="en-US" sz="2000" b="1" dirty="0">
                <a:solidFill>
                  <a:prstClr val="white"/>
                </a:solidFill>
                <a:latin typeface="맑은 고딕"/>
                <a:ea typeface="맑은 고딕"/>
              </a:rPr>
              <a:t>죽음명상 방법</a:t>
            </a:r>
            <a:endParaRPr kumimoji="0" lang="en-US" altLang="ko-KR" sz="2000" b="1" dirty="0">
              <a:solidFill>
                <a:prstClr val="white"/>
              </a:solidFill>
              <a:latin typeface="맑은 고딕"/>
              <a:ea typeface="맑은 고딕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1728192" y="3148950"/>
            <a:ext cx="7020272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</a:pPr>
            <a:r>
              <a:rPr lang="ko-KR" altLang="en-US" sz="1500" b="1" dirty="0" smtClean="0"/>
              <a:t>집착을 만드는 관점을 전환시킵니다</a:t>
            </a:r>
            <a:r>
              <a:rPr lang="en-US" altLang="ko-KR" sz="1500" b="1" dirty="0" smtClean="0"/>
              <a:t>. </a:t>
            </a:r>
          </a:p>
          <a:p>
            <a:pPr latinLnBrk="0">
              <a:lnSpc>
                <a:spcPct val="150000"/>
              </a:lnSpc>
            </a:pPr>
            <a:r>
              <a:rPr lang="en-US" altLang="ko-KR" sz="1500" b="1" dirty="0" smtClean="0"/>
              <a:t>(</a:t>
            </a:r>
            <a:r>
              <a:rPr lang="ko-KR" altLang="en-US" sz="1500" b="1" dirty="0" smtClean="0"/>
              <a:t>직면하여 작성한 문장을 전환하여 봅니다</a:t>
            </a:r>
            <a:r>
              <a:rPr lang="en-US" altLang="ko-KR" sz="1500" b="1" dirty="0" smtClean="0"/>
              <a:t>. )</a:t>
            </a:r>
            <a:endParaRPr lang="ko-KR" altLang="en-US" sz="1500" b="1" dirty="0" smtClean="0"/>
          </a:p>
        </p:txBody>
      </p:sp>
      <p:sp>
        <p:nvSpPr>
          <p:cNvPr id="24" name="직사각형 23"/>
          <p:cNvSpPr/>
          <p:nvPr/>
        </p:nvSpPr>
        <p:spPr>
          <a:xfrm>
            <a:off x="1751458" y="4091588"/>
            <a:ext cx="559335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</a:pPr>
            <a:r>
              <a:rPr lang="ko-KR" altLang="en-US" sz="1600" dirty="0" smtClean="0"/>
              <a:t>예</a:t>
            </a:r>
            <a:r>
              <a:rPr lang="en-US" altLang="ko-KR" sz="1600" dirty="0" smtClean="0"/>
              <a:t>) ‘</a:t>
            </a:r>
            <a:r>
              <a:rPr lang="ko-KR" altLang="en-US" sz="1600" dirty="0" smtClean="0"/>
              <a:t>통장에 있는 </a:t>
            </a:r>
            <a:r>
              <a:rPr lang="en-US" altLang="ko-KR" sz="1600" dirty="0" smtClean="0"/>
              <a:t>1 </a:t>
            </a:r>
            <a:r>
              <a:rPr lang="ko-KR" altLang="en-US" sz="1600" dirty="0" err="1" smtClean="0"/>
              <a:t>억원을</a:t>
            </a:r>
            <a:r>
              <a:rPr lang="ko-KR" altLang="en-US" sz="1600" dirty="0" smtClean="0"/>
              <a:t> 써보지도 못하고 죽는다는 것은 억울하다</a:t>
            </a:r>
            <a:r>
              <a:rPr lang="en-US" altLang="ko-KR" sz="1600" dirty="0" smtClean="0"/>
              <a:t>’ </a:t>
            </a:r>
          </a:p>
          <a:p>
            <a:pPr latinLnBrk="0">
              <a:lnSpc>
                <a:spcPct val="150000"/>
              </a:lnSpc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</a:t>
            </a:r>
            <a:r>
              <a:rPr lang="en-US" altLang="ko-KR" sz="1600" dirty="0" smtClean="0">
                <a:sym typeface="Wingdings" pitchFamily="2" charset="2"/>
              </a:rPr>
              <a:t> ‘</a:t>
            </a:r>
            <a:r>
              <a:rPr lang="ko-KR" altLang="en-US" sz="1600" dirty="0" smtClean="0">
                <a:sym typeface="Wingdings" pitchFamily="2" charset="2"/>
              </a:rPr>
              <a:t>내가 그 </a:t>
            </a:r>
            <a:r>
              <a:rPr lang="en-US" altLang="ko-KR" sz="1600" dirty="0" smtClean="0">
                <a:sym typeface="Wingdings" pitchFamily="2" charset="2"/>
              </a:rPr>
              <a:t>1</a:t>
            </a:r>
            <a:r>
              <a:rPr lang="ko-KR" altLang="en-US" sz="1600" dirty="0" smtClean="0">
                <a:sym typeface="Wingdings" pitchFamily="2" charset="2"/>
              </a:rPr>
              <a:t>억을 안 쓰고 죽으면 다른 누군가를 위해서 잘 쓰여질 것이고 결국 내가 세상에 큰 복을 짓고 가는구나</a:t>
            </a:r>
            <a:r>
              <a:rPr lang="en-US" altLang="ko-KR" sz="1600" dirty="0" smtClean="0">
                <a:sym typeface="Wingdings" pitchFamily="2" charset="2"/>
              </a:rPr>
              <a:t>.’</a:t>
            </a:r>
            <a:endParaRPr lang="ko-KR" altLang="en-US" sz="1600" dirty="0" smtClean="0"/>
          </a:p>
        </p:txBody>
      </p:sp>
      <p:pic>
        <p:nvPicPr>
          <p:cNvPr id="25" name="그림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453336"/>
            <a:ext cx="864096" cy="246998"/>
          </a:xfrm>
          <a:prstGeom prst="rect">
            <a:avLst/>
          </a:prstGeom>
        </p:spPr>
      </p:pic>
      <p:cxnSp>
        <p:nvCxnSpPr>
          <p:cNvPr id="13" name="직선 연결선 12"/>
          <p:cNvCxnSpPr/>
          <p:nvPr/>
        </p:nvCxnSpPr>
        <p:spPr>
          <a:xfrm>
            <a:off x="8892480" y="1124744"/>
            <a:ext cx="25152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834424" y="878523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6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403773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그림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 bwMode="auto">
          <a:xfrm>
            <a:off x="1159332" y="2834086"/>
            <a:ext cx="7301100" cy="2323106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20000"/>
                  <a:lumOff val="8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/>
          </a:p>
        </p:txBody>
      </p:sp>
      <p:sp>
        <p:nvSpPr>
          <p:cNvPr id="15" name="모서리가 둥근 직사각형 14"/>
          <p:cNvSpPr/>
          <p:nvPr/>
        </p:nvSpPr>
        <p:spPr>
          <a:xfrm>
            <a:off x="736501" y="2276872"/>
            <a:ext cx="4051524" cy="576263"/>
          </a:xfrm>
          <a:prstGeom prst="roundRect">
            <a:avLst>
              <a:gd name="adj" fmla="val 0"/>
            </a:avLst>
          </a:prstGeom>
          <a:gradFill flip="none" rotWithShape="0">
            <a:gsLst>
              <a:gs pos="0">
                <a:schemeClr val="bg1">
                  <a:lumMod val="95000"/>
                  <a:alpha val="76000"/>
                </a:schemeClr>
              </a:gs>
              <a:gs pos="78000">
                <a:schemeClr val="bg1"/>
              </a:gs>
            </a:gsLst>
            <a:lin ang="16800000" scaled="0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prstClr val="white"/>
              </a:solidFill>
            </a:endParaRPr>
          </a:p>
        </p:txBody>
      </p:sp>
      <p:grpSp>
        <p:nvGrpSpPr>
          <p:cNvPr id="17" name="그룹 780"/>
          <p:cNvGrpSpPr>
            <a:grpSpLocks/>
          </p:cNvGrpSpPr>
          <p:nvPr/>
        </p:nvGrpSpPr>
        <p:grpSpPr bwMode="auto">
          <a:xfrm>
            <a:off x="688876" y="2276872"/>
            <a:ext cx="571500" cy="557213"/>
            <a:chOff x="544885" y="1888257"/>
            <a:chExt cx="570731" cy="557568"/>
          </a:xfrm>
        </p:grpSpPr>
        <p:sp>
          <p:nvSpPr>
            <p:cNvPr id="18" name="직각 삼각형 17"/>
            <p:cNvSpPr/>
            <p:nvPr/>
          </p:nvSpPr>
          <p:spPr>
            <a:xfrm rot="10800000" flipH="1">
              <a:off x="590860" y="1935912"/>
              <a:ext cx="524756" cy="509913"/>
            </a:xfrm>
            <a:prstGeom prst="rtTriangle">
              <a:avLst/>
            </a:prstGeom>
            <a:gradFill flip="none" rotWithShape="0">
              <a:gsLst>
                <a:gs pos="11000">
                  <a:schemeClr val="bg1">
                    <a:lumMod val="85000"/>
                  </a:schemeClr>
                </a:gs>
                <a:gs pos="78000">
                  <a:schemeClr val="bg1">
                    <a:lumMod val="75000"/>
                  </a:schemeClr>
                </a:gs>
              </a:gsLst>
              <a:lin ang="30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44885" y="1888257"/>
              <a:ext cx="411737" cy="36956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b="1" kern="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HY견고딕" pitchFamily="18" charset="-127"/>
                  <a:cs typeface="Arial" pitchFamily="34" charset="0"/>
                </a:rPr>
                <a:t>0</a:t>
              </a:r>
              <a:r>
                <a:rPr lang="en-US" altLang="ko-KR" sz="14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HY견고딕" pitchFamily="18" charset="-127"/>
                  <a:cs typeface="Arial" pitchFamily="34" charset="0"/>
                </a:rPr>
                <a:t>4</a:t>
              </a:r>
              <a:endParaRPr kumimoji="0" lang="ko-KR" altLang="en-US" sz="1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HY견고딕" pitchFamily="18" charset="-127"/>
                <a:cs typeface="Arial" pitchFamily="34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1304826" y="2348880"/>
            <a:ext cx="1837362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atinLnBrk="0"/>
            <a:r>
              <a:rPr lang="en-US" altLang="ko-KR" sz="28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 </a:t>
            </a:r>
            <a:r>
              <a:rPr lang="ko-KR" altLang="en-US" b="1" u="sng" dirty="0"/>
              <a:t>단계</a:t>
            </a:r>
            <a:r>
              <a:rPr lang="ko-KR" altLang="en-US" b="1" dirty="0"/>
              <a:t>  </a:t>
            </a:r>
            <a:r>
              <a:rPr lang="ko-KR" altLang="en-US" b="1" dirty="0" err="1"/>
              <a:t>해탈감</a:t>
            </a:r>
            <a:endParaRPr lang="ko-KR" altLang="en-US" b="1" dirty="0"/>
          </a:p>
        </p:txBody>
      </p:sp>
      <p:sp>
        <p:nvSpPr>
          <p:cNvPr id="21" name="모서리가 둥근 직사각형 20"/>
          <p:cNvSpPr/>
          <p:nvPr/>
        </p:nvSpPr>
        <p:spPr bwMode="auto">
          <a:xfrm>
            <a:off x="594970" y="1312770"/>
            <a:ext cx="3472974" cy="676070"/>
          </a:xfrm>
          <a:prstGeom prst="roundRect">
            <a:avLst>
              <a:gd name="adj" fmla="val 50000"/>
            </a:avLst>
          </a:prstGeom>
          <a:blipFill>
            <a:blip r:embed="rId3" cstate="print"/>
            <a:stretch>
              <a:fillRect/>
            </a:stretch>
          </a:blip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solidFill>
                <a:srgbClr val="FF0000"/>
              </a:solidFill>
            </a:endParaRPr>
          </a:p>
        </p:txBody>
      </p:sp>
      <p:sp>
        <p:nvSpPr>
          <p:cNvPr id="22" name="TextBox 8"/>
          <p:cNvSpPr txBox="1">
            <a:spLocks noChangeArrowheads="1"/>
          </p:cNvSpPr>
          <p:nvPr/>
        </p:nvSpPr>
        <p:spPr bwMode="auto">
          <a:xfrm>
            <a:off x="899592" y="1437741"/>
            <a:ext cx="28955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lvl="0" algn="ctr" eaLnBrk="1" hangingPunct="1"/>
            <a:r>
              <a:rPr kumimoji="0" lang="ko-KR" altLang="en-US" sz="2000" b="1" dirty="0">
                <a:solidFill>
                  <a:prstClr val="white"/>
                </a:solidFill>
                <a:latin typeface="맑은 고딕"/>
                <a:ea typeface="맑은 고딕"/>
              </a:rPr>
              <a:t>죽음명상 방법</a:t>
            </a:r>
            <a:endParaRPr kumimoji="0" lang="en-US" altLang="ko-KR" sz="2000" b="1" dirty="0">
              <a:solidFill>
                <a:prstClr val="white"/>
              </a:solidFill>
              <a:latin typeface="맑은 고딕"/>
              <a:ea typeface="맑은 고딕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1475656" y="3284984"/>
            <a:ext cx="7020272" cy="393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</a:pPr>
            <a:r>
              <a:rPr lang="ko-KR" altLang="en-US" sz="1500" b="1" dirty="0" smtClean="0"/>
              <a:t>전환이 이루어졌을 때의 </a:t>
            </a:r>
            <a:r>
              <a:rPr lang="ko-KR" altLang="en-US" sz="1500" b="1" dirty="0" err="1" smtClean="0"/>
              <a:t>해탈감을</a:t>
            </a:r>
            <a:r>
              <a:rPr lang="ko-KR" altLang="en-US" sz="1500" b="1" dirty="0" smtClean="0"/>
              <a:t> 느껴봅니다</a:t>
            </a:r>
            <a:r>
              <a:rPr lang="en-US" altLang="ko-KR" sz="1500" b="1" dirty="0" smtClean="0"/>
              <a:t>.</a:t>
            </a:r>
            <a:endParaRPr lang="ko-KR" altLang="en-US" sz="1500" b="1" dirty="0" smtClean="0"/>
          </a:p>
        </p:txBody>
      </p:sp>
      <p:sp>
        <p:nvSpPr>
          <p:cNvPr id="14" name="직사각형 13"/>
          <p:cNvSpPr/>
          <p:nvPr/>
        </p:nvSpPr>
        <p:spPr>
          <a:xfrm>
            <a:off x="1493404" y="3958637"/>
            <a:ext cx="6984776" cy="697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</a:pPr>
            <a:r>
              <a:rPr lang="en-US" altLang="ko-KR" sz="1400" dirty="0" smtClean="0"/>
              <a:t>‘</a:t>
            </a:r>
            <a:r>
              <a:rPr lang="ko-KR" altLang="en-US" sz="1400" dirty="0" smtClean="0"/>
              <a:t>얼마나 </a:t>
            </a:r>
            <a:r>
              <a:rPr lang="ko-KR" altLang="en-US" sz="1400" dirty="0" err="1" smtClean="0"/>
              <a:t>실감도를</a:t>
            </a:r>
            <a:r>
              <a:rPr lang="ko-KR" altLang="en-US" sz="1400" dirty="0" smtClean="0"/>
              <a:t> 높여서 명상을 하였는가</a:t>
            </a:r>
            <a:r>
              <a:rPr lang="en-US" altLang="ko-KR" sz="1400" dirty="0" smtClean="0"/>
              <a:t>?’</a:t>
            </a:r>
            <a:r>
              <a:rPr lang="ko-KR" altLang="en-US" sz="1400" dirty="0" smtClean="0"/>
              <a:t>에 따라 시원함의 정도가 달라집니다</a:t>
            </a:r>
            <a:r>
              <a:rPr lang="en-US" altLang="ko-KR" sz="1400" dirty="0" smtClean="0"/>
              <a:t>. </a:t>
            </a:r>
          </a:p>
          <a:p>
            <a:pPr latinLnBrk="0">
              <a:lnSpc>
                <a:spcPct val="150000"/>
              </a:lnSpc>
            </a:pPr>
            <a:r>
              <a:rPr lang="ko-KR" altLang="en-US" sz="1400" dirty="0" smtClean="0"/>
              <a:t>이런 시원함이 해탈입니다</a:t>
            </a:r>
            <a:r>
              <a:rPr lang="en-US" altLang="ko-KR" sz="1400" dirty="0" smtClean="0"/>
              <a:t>. </a:t>
            </a:r>
            <a:r>
              <a:rPr lang="ko-KR" altLang="en-US" sz="1400" dirty="0" smtClean="0"/>
              <a:t>  </a:t>
            </a:r>
          </a:p>
        </p:txBody>
      </p:sp>
      <p:pic>
        <p:nvPicPr>
          <p:cNvPr id="27" name="그림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453336"/>
            <a:ext cx="864096" cy="246998"/>
          </a:xfrm>
          <a:prstGeom prst="rect">
            <a:avLst/>
          </a:prstGeom>
        </p:spPr>
      </p:pic>
      <p:cxnSp>
        <p:nvCxnSpPr>
          <p:cNvPr id="23" name="직선 연결선 22"/>
          <p:cNvCxnSpPr/>
          <p:nvPr/>
        </p:nvCxnSpPr>
        <p:spPr>
          <a:xfrm>
            <a:off x="8892480" y="1124744"/>
            <a:ext cx="25152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8834424" y="878523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7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62829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 bwMode="auto">
          <a:xfrm>
            <a:off x="1159332" y="2834086"/>
            <a:ext cx="7301100" cy="2323106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20000"/>
                  <a:lumOff val="8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400"/>
          </a:p>
        </p:txBody>
      </p:sp>
      <p:sp>
        <p:nvSpPr>
          <p:cNvPr id="15" name="모서리가 둥근 직사각형 14"/>
          <p:cNvSpPr/>
          <p:nvPr/>
        </p:nvSpPr>
        <p:spPr>
          <a:xfrm>
            <a:off x="736501" y="2276872"/>
            <a:ext cx="4051524" cy="576263"/>
          </a:xfrm>
          <a:prstGeom prst="roundRect">
            <a:avLst>
              <a:gd name="adj" fmla="val 0"/>
            </a:avLst>
          </a:prstGeom>
          <a:gradFill flip="none" rotWithShape="0">
            <a:gsLst>
              <a:gs pos="0">
                <a:schemeClr val="bg1">
                  <a:lumMod val="95000"/>
                  <a:alpha val="76000"/>
                </a:schemeClr>
              </a:gs>
              <a:gs pos="78000">
                <a:schemeClr val="bg1"/>
              </a:gs>
            </a:gsLst>
            <a:lin ang="16800000" scaled="0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prstClr val="white"/>
              </a:solidFill>
            </a:endParaRPr>
          </a:p>
        </p:txBody>
      </p:sp>
      <p:grpSp>
        <p:nvGrpSpPr>
          <p:cNvPr id="17" name="그룹 780"/>
          <p:cNvGrpSpPr>
            <a:grpSpLocks/>
          </p:cNvGrpSpPr>
          <p:nvPr/>
        </p:nvGrpSpPr>
        <p:grpSpPr bwMode="auto">
          <a:xfrm>
            <a:off x="688876" y="2276872"/>
            <a:ext cx="571500" cy="557213"/>
            <a:chOff x="544885" y="1888257"/>
            <a:chExt cx="570731" cy="557568"/>
          </a:xfrm>
        </p:grpSpPr>
        <p:sp>
          <p:nvSpPr>
            <p:cNvPr id="18" name="직각 삼각형 17"/>
            <p:cNvSpPr/>
            <p:nvPr/>
          </p:nvSpPr>
          <p:spPr>
            <a:xfrm rot="10800000" flipH="1">
              <a:off x="590860" y="1935912"/>
              <a:ext cx="524756" cy="509913"/>
            </a:xfrm>
            <a:prstGeom prst="rtTriangle">
              <a:avLst/>
            </a:prstGeom>
            <a:gradFill flip="none" rotWithShape="0">
              <a:gsLst>
                <a:gs pos="11000">
                  <a:schemeClr val="bg1">
                    <a:lumMod val="85000"/>
                  </a:schemeClr>
                </a:gs>
                <a:gs pos="78000">
                  <a:schemeClr val="bg1">
                    <a:lumMod val="75000"/>
                  </a:schemeClr>
                </a:gs>
              </a:gsLst>
              <a:lin ang="30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44885" y="1888257"/>
              <a:ext cx="411737" cy="36956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 latinLnBrk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b="1" kern="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HY견고딕" pitchFamily="18" charset="-127"/>
                  <a:cs typeface="Arial" pitchFamily="34" charset="0"/>
                </a:rPr>
                <a:t>0</a:t>
              </a:r>
              <a:r>
                <a:rPr lang="en-US" altLang="ko-KR" sz="1400" b="1" kern="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HY견고딕" pitchFamily="18" charset="-127"/>
                  <a:cs typeface="Arial" pitchFamily="34" charset="0"/>
                </a:rPr>
                <a:t>5</a:t>
              </a:r>
              <a:endParaRPr kumimoji="0" lang="ko-KR" altLang="en-US" sz="1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HY견고딕" pitchFamily="18" charset="-127"/>
                <a:cs typeface="Arial" pitchFamily="34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1304826" y="2348880"/>
            <a:ext cx="2068195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atinLnBrk="0"/>
            <a:r>
              <a:rPr lang="en-US" altLang="ko-KR" sz="2800" b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5 </a:t>
            </a:r>
            <a:r>
              <a:rPr lang="ko-KR" altLang="en-US" b="1" u="sng" dirty="0"/>
              <a:t>단계</a:t>
            </a:r>
            <a:r>
              <a:rPr lang="ko-KR" altLang="en-US" b="1" dirty="0"/>
              <a:t>  의미발견</a:t>
            </a:r>
          </a:p>
        </p:txBody>
      </p:sp>
      <p:sp>
        <p:nvSpPr>
          <p:cNvPr id="21" name="모서리가 둥근 직사각형 20"/>
          <p:cNvSpPr/>
          <p:nvPr/>
        </p:nvSpPr>
        <p:spPr bwMode="auto">
          <a:xfrm>
            <a:off x="594970" y="1312770"/>
            <a:ext cx="3472974" cy="676070"/>
          </a:xfrm>
          <a:prstGeom prst="roundRect">
            <a:avLst>
              <a:gd name="adj" fmla="val 50000"/>
            </a:avLst>
          </a:prstGeom>
          <a:blipFill>
            <a:blip r:embed="rId2" cstate="print"/>
            <a:stretch>
              <a:fillRect/>
            </a:stretch>
          </a:blip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>
              <a:solidFill>
                <a:srgbClr val="FF0000"/>
              </a:solidFill>
            </a:endParaRPr>
          </a:p>
        </p:txBody>
      </p:sp>
      <p:sp>
        <p:nvSpPr>
          <p:cNvPr id="22" name="TextBox 8"/>
          <p:cNvSpPr txBox="1">
            <a:spLocks noChangeArrowheads="1"/>
          </p:cNvSpPr>
          <p:nvPr/>
        </p:nvSpPr>
        <p:spPr bwMode="auto">
          <a:xfrm>
            <a:off x="899592" y="1437741"/>
            <a:ext cx="28955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lvl="0" algn="ctr" eaLnBrk="1" hangingPunct="1"/>
            <a:r>
              <a:rPr kumimoji="0" lang="ko-KR" altLang="en-US" sz="2000" b="1" dirty="0">
                <a:solidFill>
                  <a:prstClr val="white"/>
                </a:solidFill>
                <a:latin typeface="맑은 고딕"/>
                <a:ea typeface="맑은 고딕"/>
              </a:rPr>
              <a:t>죽음명상 방법</a:t>
            </a:r>
            <a:endParaRPr kumimoji="0" lang="en-US" altLang="ko-KR" sz="2000" b="1" dirty="0">
              <a:solidFill>
                <a:prstClr val="white"/>
              </a:solidFill>
              <a:latin typeface="맑은 고딕"/>
              <a:ea typeface="맑은 고딕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1494706" y="3347467"/>
            <a:ext cx="7020272" cy="393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</a:pPr>
            <a:r>
              <a:rPr lang="ko-KR" altLang="en-US" sz="1500" b="1" dirty="0" smtClean="0"/>
              <a:t>죽음명상을 통해 삶의 의미를 발견합니다</a:t>
            </a:r>
            <a:r>
              <a:rPr lang="en-US" altLang="ko-KR" sz="1500" b="1" dirty="0" smtClean="0"/>
              <a:t>.</a:t>
            </a:r>
            <a:endParaRPr lang="ko-KR" altLang="en-US" sz="1500" b="1" dirty="0" smtClean="0"/>
          </a:p>
        </p:txBody>
      </p:sp>
      <p:sp>
        <p:nvSpPr>
          <p:cNvPr id="24" name="직사각형 23"/>
          <p:cNvSpPr/>
          <p:nvPr/>
        </p:nvSpPr>
        <p:spPr>
          <a:xfrm>
            <a:off x="1475656" y="3928486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>
              <a:lnSpc>
                <a:spcPct val="150000"/>
              </a:lnSpc>
            </a:pPr>
            <a:r>
              <a:rPr lang="ko-KR" altLang="en-US" sz="1600" dirty="0" smtClean="0"/>
              <a:t>실제 죽은 것은 아니지만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 명상을 통해 의미를 발견하게 됩니다</a:t>
            </a:r>
            <a:r>
              <a:rPr lang="en-US" altLang="ko-KR" sz="1600" dirty="0" smtClean="0"/>
              <a:t>. </a:t>
            </a:r>
          </a:p>
          <a:p>
            <a:pPr latinLnBrk="0">
              <a:lnSpc>
                <a:spcPct val="150000"/>
              </a:lnSpc>
            </a:pPr>
            <a:r>
              <a:rPr lang="ko-KR" altLang="en-US" sz="1600" dirty="0" smtClean="0"/>
              <a:t>예</a:t>
            </a:r>
            <a:r>
              <a:rPr lang="en-US" altLang="ko-KR" sz="1600" dirty="0" smtClean="0"/>
              <a:t>) “</a:t>
            </a:r>
            <a:r>
              <a:rPr lang="ko-KR" altLang="en-US" sz="1600" dirty="0" smtClean="0"/>
              <a:t>죽음을 상상하기 전까지는 내 가족을 이렇게 사랑하는 줄 몰랐구나</a:t>
            </a:r>
            <a:r>
              <a:rPr lang="en-US" altLang="ko-KR" sz="1600" dirty="0" smtClean="0"/>
              <a:t>”</a:t>
            </a:r>
            <a:endParaRPr lang="ko-KR" altLang="en-US" sz="1600" dirty="0" smtClean="0"/>
          </a:p>
        </p:txBody>
      </p:sp>
      <p:pic>
        <p:nvPicPr>
          <p:cNvPr id="25" name="그림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453336"/>
            <a:ext cx="864096" cy="246998"/>
          </a:xfrm>
          <a:prstGeom prst="rect">
            <a:avLst/>
          </a:prstGeom>
        </p:spPr>
      </p:pic>
      <p:cxnSp>
        <p:nvCxnSpPr>
          <p:cNvPr id="13" name="직선 연결선 12"/>
          <p:cNvCxnSpPr/>
          <p:nvPr/>
        </p:nvCxnSpPr>
        <p:spPr>
          <a:xfrm>
            <a:off x="8892480" y="1124744"/>
            <a:ext cx="25152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834424" y="878523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8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06846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그림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453336"/>
            <a:ext cx="864096" cy="246998"/>
          </a:xfrm>
          <a:prstGeom prst="rect">
            <a:avLst/>
          </a:prstGeom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132856"/>
            <a:ext cx="3657600" cy="284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직선 연결선 3"/>
          <p:cNvCxnSpPr/>
          <p:nvPr/>
        </p:nvCxnSpPr>
        <p:spPr>
          <a:xfrm>
            <a:off x="8892480" y="1124744"/>
            <a:ext cx="25152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834424" y="878523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9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187681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1168</TotalTime>
  <Words>274</Words>
  <Application>Microsoft Office PowerPoint</Application>
  <PresentationFormat>화면 슬라이드 쇼(4:3)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구현 행복론</dc:title>
  <dc:creator>이경수</dc:creator>
  <cp:lastModifiedBy>sinsi</cp:lastModifiedBy>
  <cp:revision>94</cp:revision>
  <dcterms:created xsi:type="dcterms:W3CDTF">2013-03-25T13:32:03Z</dcterms:created>
  <dcterms:modified xsi:type="dcterms:W3CDTF">2013-04-11T01:05:59Z</dcterms:modified>
</cp:coreProperties>
</file>