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77" r:id="rId3"/>
    <p:sldId id="289" r:id="rId4"/>
    <p:sldId id="290" r:id="rId5"/>
    <p:sldId id="292" r:id="rId6"/>
    <p:sldId id="288" r:id="rId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411B"/>
    <a:srgbClr val="435422"/>
    <a:srgbClr val="9ABB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-1566" y="-258"/>
      </p:cViewPr>
      <p:guideLst>
        <p:guide orient="horz" pos="1933"/>
        <p:guide pos="476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4" d="100"/>
          <a:sy n="74" d="100"/>
        </p:scale>
        <p:origin x="-333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B02BB2-9AFA-4082-A193-C6BD6773AAE7}" type="datetimeFigureOut">
              <a:rPr lang="ko-KR" altLang="en-US" smtClean="0"/>
              <a:t>2013-04-11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A76F12-A3C9-41D1-AF87-0DFEC72F745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4890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DC4E0-DA55-462F-9B65-82F10537D1AC}" type="datetimeFigureOut">
              <a:rPr lang="ko-KR" altLang="en-US" smtClean="0"/>
              <a:pPr/>
              <a:t>2013-04-11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DFF5D-5607-4014-9361-57CEE6658A2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DC4E0-DA55-462F-9B65-82F10537D1AC}" type="datetimeFigureOut">
              <a:rPr lang="ko-KR" altLang="en-US" smtClean="0"/>
              <a:pPr/>
              <a:t>2013-04-11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DFF5D-5607-4014-9361-57CEE6658A2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DC4E0-DA55-462F-9B65-82F10537D1AC}" type="datetimeFigureOut">
              <a:rPr lang="ko-KR" altLang="en-US" smtClean="0"/>
              <a:pPr/>
              <a:t>2013-04-11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DFF5D-5607-4014-9361-57CEE6658A2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DC4E0-DA55-462F-9B65-82F10537D1AC}" type="datetimeFigureOut">
              <a:rPr lang="ko-KR" altLang="en-US" smtClean="0"/>
              <a:pPr/>
              <a:t>2013-04-11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DFF5D-5607-4014-9361-57CEE6658A2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DC4E0-DA55-462F-9B65-82F10537D1AC}" type="datetimeFigureOut">
              <a:rPr lang="ko-KR" altLang="en-US" smtClean="0"/>
              <a:pPr/>
              <a:t>2013-04-11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DFF5D-5607-4014-9361-57CEE6658A2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DC4E0-DA55-462F-9B65-82F10537D1AC}" type="datetimeFigureOut">
              <a:rPr lang="ko-KR" altLang="en-US" smtClean="0"/>
              <a:pPr/>
              <a:t>2013-04-11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DFF5D-5607-4014-9361-57CEE6658A2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DC4E0-DA55-462F-9B65-82F10537D1AC}" type="datetimeFigureOut">
              <a:rPr lang="ko-KR" altLang="en-US" smtClean="0"/>
              <a:pPr/>
              <a:t>2013-04-11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DFF5D-5607-4014-9361-57CEE6658A2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DC4E0-DA55-462F-9B65-82F10537D1AC}" type="datetimeFigureOut">
              <a:rPr lang="ko-KR" altLang="en-US" smtClean="0"/>
              <a:pPr/>
              <a:t>2013-04-11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DFF5D-5607-4014-9361-57CEE6658A26}" type="slidenum">
              <a:rPr lang="ko-KR" altLang="en-US" smtClean="0"/>
              <a:pPr/>
              <a:t>‹#›</a:t>
            </a:fld>
            <a:endParaRPr lang="ko-KR" altLang="en-US"/>
          </a:p>
        </p:txBody>
      </p:sp>
      <p:grpSp>
        <p:nvGrpSpPr>
          <p:cNvPr id="6" name="그룹 5"/>
          <p:cNvGrpSpPr/>
          <p:nvPr userDrawn="1"/>
        </p:nvGrpSpPr>
        <p:grpSpPr>
          <a:xfrm>
            <a:off x="0" y="886871"/>
            <a:ext cx="3275856" cy="5969701"/>
            <a:chOff x="0" y="886871"/>
            <a:chExt cx="3275856" cy="5969701"/>
          </a:xfrm>
        </p:grpSpPr>
        <p:sp>
          <p:nvSpPr>
            <p:cNvPr id="7" name="직사각형 5"/>
            <p:cNvSpPr/>
            <p:nvPr/>
          </p:nvSpPr>
          <p:spPr>
            <a:xfrm>
              <a:off x="0" y="886871"/>
              <a:ext cx="2478117" cy="5960176"/>
            </a:xfrm>
            <a:custGeom>
              <a:avLst/>
              <a:gdLst/>
              <a:ahLst/>
              <a:cxnLst/>
              <a:rect l="l" t="t" r="r" b="b"/>
              <a:pathLst>
                <a:path w="2478117" h="5960176">
                  <a:moveTo>
                    <a:pt x="0" y="0"/>
                  </a:moveTo>
                  <a:cubicBezTo>
                    <a:pt x="117421" y="2407607"/>
                    <a:pt x="1058745" y="4538127"/>
                    <a:pt x="2478117" y="5960176"/>
                  </a:cubicBezTo>
                  <a:lnTo>
                    <a:pt x="0" y="5960176"/>
                  </a:ln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직사각형 5"/>
            <p:cNvSpPr/>
            <p:nvPr/>
          </p:nvSpPr>
          <p:spPr>
            <a:xfrm>
              <a:off x="0" y="1465490"/>
              <a:ext cx="1036977" cy="5381557"/>
            </a:xfrm>
            <a:custGeom>
              <a:avLst/>
              <a:gdLst/>
              <a:ahLst/>
              <a:cxnLst/>
              <a:rect l="l" t="t" r="r" b="b"/>
              <a:pathLst>
                <a:path w="1036977" h="5381557">
                  <a:moveTo>
                    <a:pt x="0" y="0"/>
                  </a:moveTo>
                  <a:cubicBezTo>
                    <a:pt x="103437" y="2163745"/>
                    <a:pt x="486240" y="4063981"/>
                    <a:pt x="1036977" y="5381557"/>
                  </a:cubicBezTo>
                  <a:lnTo>
                    <a:pt x="0" y="5381557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직사각형 5"/>
            <p:cNvSpPr/>
            <p:nvPr/>
          </p:nvSpPr>
          <p:spPr>
            <a:xfrm>
              <a:off x="0" y="5796013"/>
              <a:ext cx="3275856" cy="1060559"/>
            </a:xfrm>
            <a:custGeom>
              <a:avLst/>
              <a:gdLst/>
              <a:ahLst/>
              <a:cxnLst/>
              <a:rect l="l" t="t" r="r" b="b"/>
              <a:pathLst>
                <a:path w="1833535" h="1060559">
                  <a:moveTo>
                    <a:pt x="0" y="0"/>
                  </a:moveTo>
                  <a:cubicBezTo>
                    <a:pt x="499310" y="444308"/>
                    <a:pt x="1124030" y="807682"/>
                    <a:pt x="1833535" y="1060559"/>
                  </a:cubicBezTo>
                  <a:lnTo>
                    <a:pt x="0" y="1060559"/>
                  </a:lnTo>
                  <a:close/>
                </a:path>
              </a:pathLst>
            </a:custGeom>
            <a:solidFill>
              <a:srgbClr val="9ABB59">
                <a:alpha val="5098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DC4E0-DA55-462F-9B65-82F10537D1AC}" type="datetimeFigureOut">
              <a:rPr lang="ko-KR" altLang="en-US" smtClean="0"/>
              <a:pPr/>
              <a:t>2013-04-11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DFF5D-5607-4014-9361-57CEE6658A2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DC4E0-DA55-462F-9B65-82F10537D1AC}" type="datetimeFigureOut">
              <a:rPr lang="ko-KR" altLang="en-US" smtClean="0"/>
              <a:pPr/>
              <a:t>2013-04-11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DFF5D-5607-4014-9361-57CEE6658A2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DC4E0-DA55-462F-9B65-82F10537D1AC}" type="datetimeFigureOut">
              <a:rPr lang="ko-KR" altLang="en-US" smtClean="0"/>
              <a:pPr/>
              <a:t>2013-04-11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DFF5D-5607-4014-9361-57CEE6658A2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DC4E0-DA55-462F-9B65-82F10537D1AC}" type="datetimeFigureOut">
              <a:rPr lang="ko-KR" altLang="en-US" smtClean="0"/>
              <a:pPr/>
              <a:t>2013-04-11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FDFF5D-5607-4014-9361-57CEE6658A2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40"/>
            <a:ext cx="9144000" cy="68559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3" y="-27384"/>
            <a:ext cx="9141387" cy="6091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직사각형 4"/>
          <p:cNvSpPr/>
          <p:nvPr/>
        </p:nvSpPr>
        <p:spPr bwMode="auto">
          <a:xfrm>
            <a:off x="1159332" y="2834086"/>
            <a:ext cx="6004956" cy="1170978"/>
          </a:xfrm>
          <a:prstGeom prst="rect">
            <a:avLst/>
          </a:prstGeom>
          <a:gradFill flip="none" rotWithShape="1">
            <a:gsLst>
              <a:gs pos="24000">
                <a:schemeClr val="accent1">
                  <a:lumMod val="20000"/>
                  <a:lumOff val="80000"/>
                </a:schemeClr>
              </a:gs>
              <a:gs pos="100000">
                <a:schemeClr val="bg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1400"/>
          </a:p>
        </p:txBody>
      </p:sp>
      <p:sp>
        <p:nvSpPr>
          <p:cNvPr id="6" name="TextBox 5"/>
          <p:cNvSpPr txBox="1"/>
          <p:nvPr/>
        </p:nvSpPr>
        <p:spPr>
          <a:xfrm>
            <a:off x="1403648" y="3133998"/>
            <a:ext cx="57606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>
              <a:lnSpc>
                <a:spcPct val="15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ko-KR" altLang="en-US" sz="1600" b="1" dirty="0"/>
              <a:t>실체성에 대한 부정이며</a:t>
            </a:r>
            <a:r>
              <a:rPr lang="en-US" altLang="ko-KR" sz="1600" b="1" dirty="0"/>
              <a:t>,</a:t>
            </a:r>
            <a:r>
              <a:rPr lang="ko-KR" altLang="en-US" sz="1600" b="1" dirty="0"/>
              <a:t> 존재 자체에 대한 부정은 아님 </a:t>
            </a:r>
            <a:r>
              <a:rPr lang="en-US" altLang="ko-KR" sz="1600" b="1" dirty="0" smtClean="0"/>
              <a:t>.</a:t>
            </a:r>
            <a:endParaRPr lang="ko-KR" altLang="en-US" sz="1600" b="1" dirty="0"/>
          </a:p>
        </p:txBody>
      </p:sp>
      <p:sp>
        <p:nvSpPr>
          <p:cNvPr id="7" name="모서리가 둥근 직사각형 6"/>
          <p:cNvSpPr/>
          <p:nvPr/>
        </p:nvSpPr>
        <p:spPr>
          <a:xfrm>
            <a:off x="736501" y="2276872"/>
            <a:ext cx="3763491" cy="576263"/>
          </a:xfrm>
          <a:prstGeom prst="roundRect">
            <a:avLst>
              <a:gd name="adj" fmla="val 0"/>
            </a:avLst>
          </a:prstGeom>
          <a:gradFill flip="none" rotWithShape="0">
            <a:gsLst>
              <a:gs pos="0">
                <a:schemeClr val="bg1">
                  <a:lumMod val="95000"/>
                  <a:alpha val="76000"/>
                </a:schemeClr>
              </a:gs>
              <a:gs pos="78000">
                <a:schemeClr val="bg1"/>
              </a:gs>
            </a:gsLst>
            <a:lin ang="16800000" scaled="0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prstClr val="white"/>
              </a:solidFill>
            </a:endParaRPr>
          </a:p>
        </p:txBody>
      </p:sp>
      <p:grpSp>
        <p:nvGrpSpPr>
          <p:cNvPr id="8" name="그룹 780"/>
          <p:cNvGrpSpPr>
            <a:grpSpLocks/>
          </p:cNvGrpSpPr>
          <p:nvPr/>
        </p:nvGrpSpPr>
        <p:grpSpPr bwMode="auto">
          <a:xfrm>
            <a:off x="688876" y="2276872"/>
            <a:ext cx="571500" cy="557213"/>
            <a:chOff x="544885" y="1888257"/>
            <a:chExt cx="570731" cy="557568"/>
          </a:xfrm>
        </p:grpSpPr>
        <p:sp>
          <p:nvSpPr>
            <p:cNvPr id="9" name="직각 삼각형 8"/>
            <p:cNvSpPr/>
            <p:nvPr/>
          </p:nvSpPr>
          <p:spPr>
            <a:xfrm rot="10800000" flipH="1">
              <a:off x="590860" y="1935912"/>
              <a:ext cx="524756" cy="509913"/>
            </a:xfrm>
            <a:prstGeom prst="rtTriangle">
              <a:avLst/>
            </a:prstGeom>
            <a:gradFill flip="none" rotWithShape="0">
              <a:gsLst>
                <a:gs pos="11000">
                  <a:schemeClr val="bg1">
                    <a:lumMod val="85000"/>
                  </a:schemeClr>
                </a:gs>
                <a:gs pos="78000">
                  <a:schemeClr val="bg1">
                    <a:lumMod val="75000"/>
                  </a:schemeClr>
                </a:gs>
              </a:gsLst>
              <a:lin ang="30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44885" y="1888257"/>
              <a:ext cx="184482" cy="30797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HY견고딕" pitchFamily="18" charset="-127"/>
                <a:cs typeface="Arial" pitchFamily="34" charset="0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1304826" y="2413397"/>
            <a:ext cx="2162772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1600" b="1" kern="0" dirty="0">
                <a:solidFill>
                  <a:schemeClr val="bg1">
                    <a:lumMod val="50000"/>
                  </a:schemeClr>
                </a:solidFill>
                <a:latin typeface="+mn-ea"/>
                <a:cs typeface="Arial" pitchFamily="34" charset="0"/>
              </a:rPr>
              <a:t>“나”라는 실체가 없음</a:t>
            </a:r>
          </a:p>
        </p:txBody>
      </p:sp>
      <p:sp>
        <p:nvSpPr>
          <p:cNvPr id="12" name="모서리가 둥근 직사각형 11"/>
          <p:cNvSpPr/>
          <p:nvPr/>
        </p:nvSpPr>
        <p:spPr bwMode="auto">
          <a:xfrm>
            <a:off x="594970" y="1312770"/>
            <a:ext cx="3472974" cy="676070"/>
          </a:xfrm>
          <a:prstGeom prst="roundRect">
            <a:avLst>
              <a:gd name="adj" fmla="val 50000"/>
            </a:avLst>
          </a:prstGeom>
          <a:blipFill>
            <a:blip r:embed="rId3" cstate="print"/>
            <a:stretch>
              <a:fillRect/>
            </a:stretch>
          </a:blip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>
              <a:solidFill>
                <a:srgbClr val="FF0000"/>
              </a:solidFill>
            </a:endParaRPr>
          </a:p>
        </p:txBody>
      </p:sp>
      <p:sp>
        <p:nvSpPr>
          <p:cNvPr id="13" name="TextBox 8"/>
          <p:cNvSpPr txBox="1">
            <a:spLocks noChangeArrowheads="1"/>
          </p:cNvSpPr>
          <p:nvPr/>
        </p:nvSpPr>
        <p:spPr bwMode="auto">
          <a:xfrm>
            <a:off x="899592" y="1437741"/>
            <a:ext cx="289556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algn="ctr"/>
            <a:r>
              <a:rPr lang="ko-KR" altLang="en-US" sz="2000" b="1" dirty="0" err="1">
                <a:solidFill>
                  <a:schemeClr val="bg1"/>
                </a:solidFill>
              </a:rPr>
              <a:t>非我</a:t>
            </a:r>
            <a:r>
              <a:rPr lang="ko-KR" altLang="en-US" sz="2000" b="1" dirty="0">
                <a:solidFill>
                  <a:schemeClr val="bg1"/>
                </a:solidFill>
              </a:rPr>
              <a:t> </a:t>
            </a:r>
            <a:r>
              <a:rPr lang="en-US" altLang="ko-KR" sz="2000" b="1" dirty="0">
                <a:solidFill>
                  <a:schemeClr val="bg1"/>
                </a:solidFill>
              </a:rPr>
              <a:t>(</a:t>
            </a:r>
            <a:r>
              <a:rPr lang="ko-KR" altLang="en-US" sz="2000" b="1" dirty="0">
                <a:solidFill>
                  <a:schemeClr val="bg1"/>
                </a:solidFill>
              </a:rPr>
              <a:t>無我</a:t>
            </a:r>
            <a:r>
              <a:rPr lang="en-US" altLang="ko-KR" sz="2000" b="1" dirty="0">
                <a:solidFill>
                  <a:schemeClr val="bg1"/>
                </a:solidFill>
              </a:rPr>
              <a:t>)</a:t>
            </a:r>
            <a:r>
              <a:rPr lang="ko-KR" altLang="en-US" sz="2000" b="1" dirty="0">
                <a:solidFill>
                  <a:schemeClr val="bg1"/>
                </a:solidFill>
              </a:rPr>
              <a:t>란</a:t>
            </a:r>
          </a:p>
        </p:txBody>
      </p:sp>
      <p:pic>
        <p:nvPicPr>
          <p:cNvPr id="15" name="그림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6453336"/>
            <a:ext cx="864096" cy="246998"/>
          </a:xfrm>
          <a:prstGeom prst="rect">
            <a:avLst/>
          </a:prstGeom>
        </p:spPr>
      </p:pic>
      <p:cxnSp>
        <p:nvCxnSpPr>
          <p:cNvPr id="16" name="직선 연결선 15"/>
          <p:cNvCxnSpPr/>
          <p:nvPr/>
        </p:nvCxnSpPr>
        <p:spPr>
          <a:xfrm>
            <a:off x="8892480" y="1124744"/>
            <a:ext cx="25152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8834424" y="878523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2</a:t>
            </a:r>
            <a:endParaRPr lang="ko-KR" alt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모서리가 둥근 직사각형 11"/>
          <p:cNvSpPr/>
          <p:nvPr/>
        </p:nvSpPr>
        <p:spPr bwMode="auto">
          <a:xfrm>
            <a:off x="594970" y="692696"/>
            <a:ext cx="3472974" cy="676070"/>
          </a:xfrm>
          <a:prstGeom prst="roundRect">
            <a:avLst>
              <a:gd name="adj" fmla="val 50000"/>
            </a:avLst>
          </a:prstGeom>
          <a:blipFill>
            <a:blip r:embed="rId2" cstate="print"/>
            <a:stretch>
              <a:fillRect/>
            </a:stretch>
          </a:blip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>
              <a:solidFill>
                <a:srgbClr val="FF0000"/>
              </a:solidFill>
            </a:endParaRPr>
          </a:p>
        </p:txBody>
      </p:sp>
      <p:sp>
        <p:nvSpPr>
          <p:cNvPr id="13" name="TextBox 8"/>
          <p:cNvSpPr txBox="1">
            <a:spLocks noChangeArrowheads="1"/>
          </p:cNvSpPr>
          <p:nvPr/>
        </p:nvSpPr>
        <p:spPr bwMode="auto">
          <a:xfrm>
            <a:off x="899592" y="817667"/>
            <a:ext cx="289556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algn="ctr"/>
            <a:r>
              <a:rPr lang="ko-KR" altLang="en-US" sz="2000" b="1" dirty="0" err="1">
                <a:solidFill>
                  <a:schemeClr val="bg1"/>
                </a:solidFill>
              </a:rPr>
              <a:t>非我</a:t>
            </a:r>
            <a:r>
              <a:rPr lang="ko-KR" altLang="en-US" sz="2000" b="1" dirty="0">
                <a:solidFill>
                  <a:schemeClr val="bg1"/>
                </a:solidFill>
              </a:rPr>
              <a:t> </a:t>
            </a:r>
            <a:r>
              <a:rPr lang="en-US" altLang="ko-KR" sz="2000" b="1" dirty="0">
                <a:solidFill>
                  <a:schemeClr val="bg1"/>
                </a:solidFill>
              </a:rPr>
              <a:t>(</a:t>
            </a:r>
            <a:r>
              <a:rPr lang="ko-KR" altLang="en-US" sz="2000" b="1" dirty="0">
                <a:solidFill>
                  <a:schemeClr val="bg1"/>
                </a:solidFill>
              </a:rPr>
              <a:t>無我</a:t>
            </a:r>
            <a:r>
              <a:rPr lang="en-US" altLang="ko-KR" sz="2000" b="1" dirty="0" smtClean="0">
                <a:solidFill>
                  <a:schemeClr val="bg1"/>
                </a:solidFill>
              </a:rPr>
              <a:t>)</a:t>
            </a:r>
            <a:endParaRPr lang="ko-KR" altLang="en-US" sz="2000" b="1" dirty="0">
              <a:solidFill>
                <a:schemeClr val="bg1"/>
              </a:solidFill>
            </a:endParaRPr>
          </a:p>
        </p:txBody>
      </p:sp>
      <p:sp>
        <p:nvSpPr>
          <p:cNvPr id="15" name="타원 14"/>
          <p:cNvSpPr/>
          <p:nvPr/>
        </p:nvSpPr>
        <p:spPr>
          <a:xfrm>
            <a:off x="683568" y="1296758"/>
            <a:ext cx="5688632" cy="3816424"/>
          </a:xfrm>
          <a:prstGeom prst="ellipse">
            <a:avLst/>
          </a:prstGeom>
          <a:gradFill flip="none" rotWithShape="1">
            <a:gsLst>
              <a:gs pos="69000">
                <a:schemeClr val="bg1">
                  <a:lumMod val="65000"/>
                  <a:tint val="66000"/>
                  <a:satMod val="160000"/>
                  <a:alpha val="0"/>
                </a:schemeClr>
              </a:gs>
              <a:gs pos="14000">
                <a:schemeClr val="bg1">
                  <a:lumMod val="65000"/>
                  <a:tint val="44500"/>
                  <a:satMod val="160000"/>
                </a:schemeClr>
              </a:gs>
              <a:gs pos="100000">
                <a:schemeClr val="bg1">
                  <a:lumMod val="65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1259632" y="2083152"/>
            <a:ext cx="24128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/>
              <a:t>“</a:t>
            </a:r>
            <a:r>
              <a:rPr lang="ko-KR" altLang="en-US" b="1" dirty="0" smtClean="0"/>
              <a:t>나</a:t>
            </a:r>
            <a:r>
              <a:rPr lang="en-US" altLang="ko-KR" b="1" dirty="0" smtClean="0"/>
              <a:t>”</a:t>
            </a:r>
            <a:r>
              <a:rPr lang="ko-KR" altLang="en-US" b="1" dirty="0" smtClean="0"/>
              <a:t>라고 하는 자의식</a:t>
            </a:r>
            <a:endParaRPr lang="ko-KR" altLang="en-US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2926042" y="2875240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/>
              <a:t>이</a:t>
            </a:r>
            <a:r>
              <a:rPr lang="ko-KR" altLang="en-US" b="1" dirty="0" smtClean="0"/>
              <a:t>기심</a:t>
            </a:r>
            <a:endParaRPr lang="ko-KR" altLang="en-US" b="1" dirty="0"/>
          </a:p>
        </p:txBody>
      </p:sp>
      <p:cxnSp>
        <p:nvCxnSpPr>
          <p:cNvPr id="20" name="Shape 7"/>
          <p:cNvCxnSpPr>
            <a:stCxn id="17" idx="2"/>
            <a:endCxn id="18" idx="1"/>
          </p:cNvCxnSpPr>
          <p:nvPr/>
        </p:nvCxnSpPr>
        <p:spPr>
          <a:xfrm rot="16200000" flipH="1">
            <a:off x="2392336" y="2526200"/>
            <a:ext cx="607422" cy="459990"/>
          </a:xfrm>
          <a:prstGeom prst="bentConnector2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hape 10"/>
          <p:cNvCxnSpPr>
            <a:stCxn id="18" idx="2"/>
          </p:cNvCxnSpPr>
          <p:nvPr/>
        </p:nvCxnSpPr>
        <p:spPr>
          <a:xfrm rot="16200000" flipH="1">
            <a:off x="3186074" y="3423122"/>
            <a:ext cx="857651" cy="500550"/>
          </a:xfrm>
          <a:prstGeom prst="bentConnector2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2" descr="C:\Users\이경수\Desktop\ppt tip\넓은화살표모음\넓은화살표new_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5400093" y="1836817"/>
            <a:ext cx="1368150" cy="1152128"/>
          </a:xfrm>
          <a:prstGeom prst="rect">
            <a:avLst/>
          </a:prstGeom>
          <a:noFill/>
        </p:spPr>
      </p:pic>
      <p:sp>
        <p:nvSpPr>
          <p:cNvPr id="23" name="TextBox 22"/>
          <p:cNvSpPr txBox="1"/>
          <p:nvPr/>
        </p:nvSpPr>
        <p:spPr>
          <a:xfrm>
            <a:off x="6732240" y="1764809"/>
            <a:ext cx="21602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atinLnBrk="0"/>
            <a:r>
              <a:rPr lang="ko-KR" altLang="en-US" b="1" dirty="0" err="1" smtClean="0"/>
              <a:t>非我</a:t>
            </a:r>
            <a:r>
              <a:rPr lang="en-US" altLang="ko-KR" b="1" dirty="0" smtClean="0"/>
              <a:t>(</a:t>
            </a:r>
            <a:r>
              <a:rPr lang="ko-KR" altLang="en-US" b="1" dirty="0"/>
              <a:t>無我</a:t>
            </a:r>
            <a:r>
              <a:rPr lang="en-US" altLang="ko-KR" b="1" dirty="0" smtClean="0"/>
              <a:t>)</a:t>
            </a:r>
            <a:r>
              <a:rPr lang="ko-KR" altLang="en-US" b="1" dirty="0" smtClean="0"/>
              <a:t>의 이치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공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空</a:t>
            </a:r>
            <a:r>
              <a:rPr lang="en-US" altLang="ko-KR" b="1" dirty="0" smtClean="0"/>
              <a:t>)</a:t>
            </a:r>
            <a:r>
              <a:rPr lang="ko-KR" altLang="en-US" b="1" dirty="0" smtClean="0"/>
              <a:t> 이치에 대한 사유를 통해 극복</a:t>
            </a:r>
          </a:p>
        </p:txBody>
      </p:sp>
      <p:pic>
        <p:nvPicPr>
          <p:cNvPr id="19" name="그림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6453336"/>
            <a:ext cx="864096" cy="246998"/>
          </a:xfrm>
          <a:prstGeom prst="rect">
            <a:avLst/>
          </a:prstGeom>
        </p:spPr>
      </p:pic>
      <p:grpSp>
        <p:nvGrpSpPr>
          <p:cNvPr id="4" name="그룹 3"/>
          <p:cNvGrpSpPr/>
          <p:nvPr/>
        </p:nvGrpSpPr>
        <p:grpSpPr>
          <a:xfrm>
            <a:off x="3922007" y="3457556"/>
            <a:ext cx="3530313" cy="2761163"/>
            <a:chOff x="3922007" y="4077072"/>
            <a:chExt cx="2738225" cy="2141647"/>
          </a:xfrm>
        </p:grpSpPr>
        <p:pic>
          <p:nvPicPr>
            <p:cNvPr id="2" name="그림 1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22007" y="4077072"/>
              <a:ext cx="2738225" cy="2141647"/>
            </a:xfrm>
            <a:prstGeom prst="rect">
              <a:avLst/>
            </a:prstGeom>
          </p:spPr>
        </p:pic>
        <p:sp>
          <p:nvSpPr>
            <p:cNvPr id="24" name="TextBox 23"/>
            <p:cNvSpPr txBox="1"/>
            <p:nvPr/>
          </p:nvSpPr>
          <p:spPr>
            <a:xfrm>
              <a:off x="5699745" y="6011416"/>
              <a:ext cx="792088" cy="153888"/>
            </a:xfrm>
            <a:prstGeom prst="rect">
              <a:avLst/>
            </a:prstGeom>
            <a:noFill/>
            <a:effectLst>
              <a:softEdge rad="31750"/>
            </a:effectLst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ko-KR" altLang="en-US" sz="1000" b="1" dirty="0" smtClean="0">
                  <a:solidFill>
                    <a:schemeClr val="bg1"/>
                  </a:solidFill>
                </a:rPr>
                <a:t>내면의 고통 </a:t>
              </a:r>
              <a:endParaRPr lang="en-US" altLang="ko-KR" sz="1000" b="1" dirty="0" smtClean="0">
                <a:solidFill>
                  <a:schemeClr val="bg1"/>
                </a:solidFill>
              </a:endParaRPr>
            </a:p>
          </p:txBody>
        </p:sp>
      </p:grpSp>
      <p:sp>
        <p:nvSpPr>
          <p:cNvPr id="3" name="직사각형 2"/>
          <p:cNvSpPr/>
          <p:nvPr/>
        </p:nvSpPr>
        <p:spPr>
          <a:xfrm>
            <a:off x="6495974" y="3825487"/>
            <a:ext cx="13163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200" b="1" dirty="0"/>
              <a:t>사람들과의 전쟁</a:t>
            </a:r>
          </a:p>
        </p:txBody>
      </p:sp>
      <p:cxnSp>
        <p:nvCxnSpPr>
          <p:cNvPr id="16" name="직선 연결선 15"/>
          <p:cNvCxnSpPr/>
          <p:nvPr/>
        </p:nvCxnSpPr>
        <p:spPr>
          <a:xfrm>
            <a:off x="8892480" y="1124744"/>
            <a:ext cx="25152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8834424" y="878523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3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1161027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그림 1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20"/>
          <a:stretch/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5" name="직사각형 4"/>
          <p:cNvSpPr/>
          <p:nvPr/>
        </p:nvSpPr>
        <p:spPr bwMode="auto">
          <a:xfrm>
            <a:off x="1159332" y="2834086"/>
            <a:ext cx="5428892" cy="1026962"/>
          </a:xfrm>
          <a:prstGeom prst="rect">
            <a:avLst/>
          </a:prstGeom>
          <a:gradFill flip="none" rotWithShape="1">
            <a:gsLst>
              <a:gs pos="24000">
                <a:schemeClr val="accent1">
                  <a:lumMod val="20000"/>
                  <a:lumOff val="80000"/>
                </a:schemeClr>
              </a:gs>
              <a:gs pos="100000">
                <a:schemeClr val="bg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1400"/>
          </a:p>
        </p:txBody>
      </p:sp>
      <p:sp>
        <p:nvSpPr>
          <p:cNvPr id="6" name="TextBox 5"/>
          <p:cNvSpPr txBox="1"/>
          <p:nvPr/>
        </p:nvSpPr>
        <p:spPr>
          <a:xfrm>
            <a:off x="1403648" y="3133998"/>
            <a:ext cx="5760640" cy="414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>
              <a:lnSpc>
                <a:spcPct val="15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ko-KR" altLang="en-US" sz="1600" b="1" dirty="0"/>
              <a:t>이것과 저것</a:t>
            </a:r>
            <a:r>
              <a:rPr lang="en-US" altLang="ko-KR" sz="1600" b="1" dirty="0"/>
              <a:t>, </a:t>
            </a:r>
            <a:r>
              <a:rPr lang="ko-KR" altLang="en-US" sz="1600" b="1" dirty="0"/>
              <a:t>나와 </a:t>
            </a:r>
            <a:r>
              <a:rPr lang="ko-KR" altLang="en-US" sz="1600" b="1" dirty="0" err="1"/>
              <a:t>너가</a:t>
            </a:r>
            <a:r>
              <a:rPr lang="ko-KR" altLang="en-US" sz="1600" b="1" dirty="0"/>
              <a:t> 어우러짐으로써만 </a:t>
            </a:r>
            <a:r>
              <a:rPr lang="ko-KR" altLang="en-US" sz="1600" b="1" dirty="0" smtClean="0"/>
              <a:t>존재함</a:t>
            </a:r>
            <a:r>
              <a:rPr lang="en-US" altLang="ko-KR" sz="1600" b="1" dirty="0" smtClean="0"/>
              <a:t>.</a:t>
            </a:r>
            <a:endParaRPr lang="ko-KR" altLang="en-US" sz="1600" b="1" dirty="0"/>
          </a:p>
        </p:txBody>
      </p:sp>
      <p:sp>
        <p:nvSpPr>
          <p:cNvPr id="7" name="모서리가 둥근 직사각형 6"/>
          <p:cNvSpPr/>
          <p:nvPr/>
        </p:nvSpPr>
        <p:spPr>
          <a:xfrm>
            <a:off x="736501" y="2276872"/>
            <a:ext cx="3763491" cy="576263"/>
          </a:xfrm>
          <a:prstGeom prst="roundRect">
            <a:avLst>
              <a:gd name="adj" fmla="val 0"/>
            </a:avLst>
          </a:prstGeom>
          <a:gradFill flip="none" rotWithShape="0">
            <a:gsLst>
              <a:gs pos="0">
                <a:schemeClr val="bg1">
                  <a:lumMod val="95000"/>
                  <a:alpha val="76000"/>
                </a:schemeClr>
              </a:gs>
              <a:gs pos="78000">
                <a:schemeClr val="bg1"/>
              </a:gs>
            </a:gsLst>
            <a:lin ang="16800000" scaled="0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prstClr val="white"/>
              </a:solidFill>
            </a:endParaRPr>
          </a:p>
        </p:txBody>
      </p:sp>
      <p:grpSp>
        <p:nvGrpSpPr>
          <p:cNvPr id="8" name="그룹 780"/>
          <p:cNvGrpSpPr>
            <a:grpSpLocks/>
          </p:cNvGrpSpPr>
          <p:nvPr/>
        </p:nvGrpSpPr>
        <p:grpSpPr bwMode="auto">
          <a:xfrm>
            <a:off x="688876" y="2276872"/>
            <a:ext cx="571500" cy="557213"/>
            <a:chOff x="544885" y="1888257"/>
            <a:chExt cx="570731" cy="557568"/>
          </a:xfrm>
        </p:grpSpPr>
        <p:sp>
          <p:nvSpPr>
            <p:cNvPr id="9" name="직각 삼각형 8"/>
            <p:cNvSpPr/>
            <p:nvPr/>
          </p:nvSpPr>
          <p:spPr>
            <a:xfrm rot="10800000" flipH="1">
              <a:off x="590860" y="1935912"/>
              <a:ext cx="524756" cy="509913"/>
            </a:xfrm>
            <a:prstGeom prst="rtTriangle">
              <a:avLst/>
            </a:prstGeom>
            <a:gradFill flip="none" rotWithShape="0">
              <a:gsLst>
                <a:gs pos="11000">
                  <a:schemeClr val="bg1">
                    <a:lumMod val="85000"/>
                  </a:schemeClr>
                </a:gs>
                <a:gs pos="78000">
                  <a:schemeClr val="bg1">
                    <a:lumMod val="75000"/>
                  </a:schemeClr>
                </a:gs>
              </a:gsLst>
              <a:lin ang="30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44885" y="1888257"/>
              <a:ext cx="184482" cy="30797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HY견고딕" pitchFamily="18" charset="-127"/>
                <a:cs typeface="Arial" pitchFamily="34" charset="0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1304826" y="2413397"/>
            <a:ext cx="1519968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1600" b="1" kern="0" dirty="0">
                <a:solidFill>
                  <a:schemeClr val="bg1">
                    <a:lumMod val="50000"/>
                  </a:schemeClr>
                </a:solidFill>
                <a:latin typeface="+mn-ea"/>
                <a:cs typeface="Arial" pitchFamily="34" charset="0"/>
              </a:rPr>
              <a:t>왜 공</a:t>
            </a:r>
            <a:r>
              <a:rPr lang="en-US" altLang="ko-KR" sz="1600" b="1" kern="0" dirty="0">
                <a:solidFill>
                  <a:schemeClr val="bg1">
                    <a:lumMod val="50000"/>
                  </a:schemeClr>
                </a:solidFill>
                <a:latin typeface="+mn-ea"/>
                <a:cs typeface="Arial" pitchFamily="34" charset="0"/>
              </a:rPr>
              <a:t>(</a:t>
            </a:r>
            <a:r>
              <a:rPr lang="ko-KR" altLang="en-US" sz="1600" b="1" kern="0" dirty="0">
                <a:solidFill>
                  <a:schemeClr val="bg1">
                    <a:lumMod val="50000"/>
                  </a:schemeClr>
                </a:solidFill>
                <a:latin typeface="+mn-ea"/>
                <a:cs typeface="Arial" pitchFamily="34" charset="0"/>
              </a:rPr>
              <a:t>空</a:t>
            </a:r>
            <a:r>
              <a:rPr lang="en-US" altLang="ko-KR" sz="1600" b="1" kern="0" dirty="0">
                <a:solidFill>
                  <a:schemeClr val="bg1">
                    <a:lumMod val="50000"/>
                  </a:schemeClr>
                </a:solidFill>
                <a:latin typeface="+mn-ea"/>
                <a:cs typeface="Arial" pitchFamily="34" charset="0"/>
              </a:rPr>
              <a:t>)</a:t>
            </a:r>
            <a:r>
              <a:rPr lang="ko-KR" altLang="en-US" sz="1600" b="1" kern="0" dirty="0">
                <a:solidFill>
                  <a:schemeClr val="bg1">
                    <a:lumMod val="50000"/>
                  </a:schemeClr>
                </a:solidFill>
                <a:latin typeface="+mn-ea"/>
                <a:cs typeface="Arial" pitchFamily="34" charset="0"/>
              </a:rPr>
              <a:t>인가</a:t>
            </a:r>
            <a:r>
              <a:rPr lang="en-US" altLang="ko-KR" sz="1600" b="1" kern="0" dirty="0">
                <a:solidFill>
                  <a:schemeClr val="bg1">
                    <a:lumMod val="50000"/>
                  </a:schemeClr>
                </a:solidFill>
                <a:latin typeface="+mn-ea"/>
                <a:cs typeface="Arial" pitchFamily="34" charset="0"/>
              </a:rPr>
              <a:t>?</a:t>
            </a:r>
          </a:p>
        </p:txBody>
      </p:sp>
      <p:sp>
        <p:nvSpPr>
          <p:cNvPr id="12" name="모서리가 둥근 직사각형 11"/>
          <p:cNvSpPr/>
          <p:nvPr/>
        </p:nvSpPr>
        <p:spPr bwMode="auto">
          <a:xfrm>
            <a:off x="594970" y="1312770"/>
            <a:ext cx="3472974" cy="676070"/>
          </a:xfrm>
          <a:prstGeom prst="roundRect">
            <a:avLst>
              <a:gd name="adj" fmla="val 50000"/>
            </a:avLst>
          </a:prstGeom>
          <a:blipFill>
            <a:blip r:embed="rId3" cstate="print"/>
            <a:stretch>
              <a:fillRect/>
            </a:stretch>
          </a:blip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>
              <a:solidFill>
                <a:srgbClr val="FF0000"/>
              </a:solidFill>
            </a:endParaRPr>
          </a:p>
        </p:txBody>
      </p:sp>
      <p:sp>
        <p:nvSpPr>
          <p:cNvPr id="13" name="TextBox 8"/>
          <p:cNvSpPr txBox="1">
            <a:spLocks noChangeArrowheads="1"/>
          </p:cNvSpPr>
          <p:nvPr/>
        </p:nvSpPr>
        <p:spPr bwMode="auto">
          <a:xfrm>
            <a:off x="899592" y="1437741"/>
            <a:ext cx="289556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algn="ctr"/>
            <a:r>
              <a:rPr lang="ko-KR" altLang="en-US" sz="2000" b="1" dirty="0">
                <a:solidFill>
                  <a:schemeClr val="bg1"/>
                </a:solidFill>
              </a:rPr>
              <a:t>연기</a:t>
            </a:r>
            <a:r>
              <a:rPr lang="en-US" altLang="ko-KR" sz="2000" b="1" dirty="0">
                <a:solidFill>
                  <a:schemeClr val="bg1"/>
                </a:solidFill>
              </a:rPr>
              <a:t>(</a:t>
            </a:r>
            <a:r>
              <a:rPr lang="ko-KR" altLang="en-US" sz="2000" b="1" dirty="0">
                <a:solidFill>
                  <a:schemeClr val="bg1"/>
                </a:solidFill>
              </a:rPr>
              <a:t>緣起</a:t>
            </a:r>
            <a:r>
              <a:rPr lang="en-US" altLang="ko-KR" sz="2000" b="1" dirty="0">
                <a:solidFill>
                  <a:schemeClr val="bg1"/>
                </a:solidFill>
              </a:rPr>
              <a:t>)</a:t>
            </a:r>
            <a:endParaRPr lang="ko-KR" altLang="en-US" sz="2000" b="1" dirty="0">
              <a:solidFill>
                <a:schemeClr val="bg1"/>
              </a:solidFill>
            </a:endParaRPr>
          </a:p>
        </p:txBody>
      </p:sp>
      <p:pic>
        <p:nvPicPr>
          <p:cNvPr id="16" name="그림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6392544"/>
            <a:ext cx="864096" cy="246998"/>
          </a:xfrm>
          <a:prstGeom prst="rect">
            <a:avLst/>
          </a:prstGeom>
        </p:spPr>
      </p:pic>
      <p:cxnSp>
        <p:nvCxnSpPr>
          <p:cNvPr id="15" name="직선 연결선 14"/>
          <p:cNvCxnSpPr/>
          <p:nvPr/>
        </p:nvCxnSpPr>
        <p:spPr>
          <a:xfrm>
            <a:off x="8892480" y="1124744"/>
            <a:ext cx="25152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8834424" y="878523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chemeClr val="bg1"/>
                </a:solidFill>
              </a:rPr>
              <a:t>4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3354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 bwMode="auto">
          <a:xfrm>
            <a:off x="1159332" y="2834086"/>
            <a:ext cx="3628692" cy="1026962"/>
          </a:xfrm>
          <a:prstGeom prst="rect">
            <a:avLst/>
          </a:prstGeom>
          <a:gradFill flip="none" rotWithShape="1">
            <a:gsLst>
              <a:gs pos="24000">
                <a:schemeClr val="accent1">
                  <a:lumMod val="20000"/>
                  <a:lumOff val="80000"/>
                </a:schemeClr>
              </a:gs>
              <a:gs pos="100000">
                <a:schemeClr val="bg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1400"/>
          </a:p>
        </p:txBody>
      </p:sp>
      <p:sp>
        <p:nvSpPr>
          <p:cNvPr id="6" name="TextBox 5"/>
          <p:cNvSpPr txBox="1"/>
          <p:nvPr/>
        </p:nvSpPr>
        <p:spPr>
          <a:xfrm>
            <a:off x="1403648" y="3133998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>
              <a:lnSpc>
                <a:spcPct val="15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altLang="ko-KR" sz="1600" b="1" dirty="0"/>
              <a:t>= </a:t>
            </a:r>
            <a:r>
              <a:rPr lang="ko-KR" altLang="en-US" sz="1600" b="1" dirty="0"/>
              <a:t>공</a:t>
            </a:r>
            <a:r>
              <a:rPr lang="en-US" altLang="ko-KR" sz="1600" b="1" dirty="0"/>
              <a:t>(</a:t>
            </a:r>
            <a:r>
              <a:rPr lang="ko-KR" altLang="en-US" sz="1600" b="1" dirty="0"/>
              <a:t>空</a:t>
            </a:r>
            <a:r>
              <a:rPr lang="en-US" altLang="ko-KR" sz="1600" b="1" dirty="0"/>
              <a:t>)</a:t>
            </a:r>
            <a:r>
              <a:rPr lang="ko-KR" altLang="en-US" sz="1600" b="1" dirty="0"/>
              <a:t> </a:t>
            </a:r>
            <a:r>
              <a:rPr lang="ko-KR" altLang="en-US" sz="1600" b="1" dirty="0" smtClean="0"/>
              <a:t>이치</a:t>
            </a:r>
            <a:r>
              <a:rPr lang="en-US" altLang="ko-KR" sz="1600" b="1" dirty="0" smtClean="0"/>
              <a:t>.</a:t>
            </a:r>
            <a:endParaRPr lang="ko-KR" altLang="en-US" sz="1600" b="1" dirty="0"/>
          </a:p>
        </p:txBody>
      </p:sp>
      <p:sp>
        <p:nvSpPr>
          <p:cNvPr id="7" name="모서리가 둥근 직사각형 6"/>
          <p:cNvSpPr/>
          <p:nvPr/>
        </p:nvSpPr>
        <p:spPr>
          <a:xfrm>
            <a:off x="736501" y="2276872"/>
            <a:ext cx="3763491" cy="576263"/>
          </a:xfrm>
          <a:prstGeom prst="roundRect">
            <a:avLst>
              <a:gd name="adj" fmla="val 0"/>
            </a:avLst>
          </a:prstGeom>
          <a:gradFill flip="none" rotWithShape="0">
            <a:gsLst>
              <a:gs pos="0">
                <a:schemeClr val="bg1">
                  <a:lumMod val="95000"/>
                  <a:alpha val="76000"/>
                </a:schemeClr>
              </a:gs>
              <a:gs pos="78000">
                <a:schemeClr val="bg1"/>
              </a:gs>
            </a:gsLst>
            <a:lin ang="16800000" scaled="0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prstClr val="white"/>
              </a:solidFill>
            </a:endParaRPr>
          </a:p>
        </p:txBody>
      </p:sp>
      <p:grpSp>
        <p:nvGrpSpPr>
          <p:cNvPr id="8" name="그룹 780"/>
          <p:cNvGrpSpPr>
            <a:grpSpLocks/>
          </p:cNvGrpSpPr>
          <p:nvPr/>
        </p:nvGrpSpPr>
        <p:grpSpPr bwMode="auto">
          <a:xfrm>
            <a:off x="688876" y="2276872"/>
            <a:ext cx="571500" cy="557213"/>
            <a:chOff x="544885" y="1888257"/>
            <a:chExt cx="570731" cy="557568"/>
          </a:xfrm>
        </p:grpSpPr>
        <p:sp>
          <p:nvSpPr>
            <p:cNvPr id="9" name="직각 삼각형 8"/>
            <p:cNvSpPr/>
            <p:nvPr/>
          </p:nvSpPr>
          <p:spPr>
            <a:xfrm rot="10800000" flipH="1">
              <a:off x="590860" y="1935912"/>
              <a:ext cx="524756" cy="509913"/>
            </a:xfrm>
            <a:prstGeom prst="rtTriangle">
              <a:avLst/>
            </a:prstGeom>
            <a:gradFill flip="none" rotWithShape="0">
              <a:gsLst>
                <a:gs pos="11000">
                  <a:schemeClr val="bg1">
                    <a:lumMod val="85000"/>
                  </a:schemeClr>
                </a:gs>
                <a:gs pos="78000">
                  <a:schemeClr val="bg1">
                    <a:lumMod val="75000"/>
                  </a:schemeClr>
                </a:gs>
              </a:gsLst>
              <a:lin ang="30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44885" y="1888257"/>
              <a:ext cx="184482" cy="30797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HY견고딕" pitchFamily="18" charset="-127"/>
                <a:cs typeface="Arial" pitchFamily="34" charset="0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1304826" y="2413397"/>
            <a:ext cx="1628972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1600" b="1" kern="0" dirty="0" err="1">
                <a:solidFill>
                  <a:schemeClr val="bg1">
                    <a:lumMod val="50000"/>
                  </a:schemeClr>
                </a:solidFill>
                <a:latin typeface="+mn-ea"/>
                <a:cs typeface="Arial" pitchFamily="34" charset="0"/>
              </a:rPr>
              <a:t>비아</a:t>
            </a:r>
            <a:r>
              <a:rPr lang="en-US" altLang="ko-KR" sz="1600" b="1" kern="0" dirty="0">
                <a:solidFill>
                  <a:schemeClr val="bg1">
                    <a:lumMod val="50000"/>
                  </a:schemeClr>
                </a:solidFill>
                <a:latin typeface="+mn-ea"/>
                <a:cs typeface="Arial" pitchFamily="34" charset="0"/>
              </a:rPr>
              <a:t>(</a:t>
            </a:r>
            <a:r>
              <a:rPr lang="ko-KR" altLang="en-US" sz="1600" b="1" kern="0" dirty="0" err="1">
                <a:solidFill>
                  <a:schemeClr val="bg1">
                    <a:lumMod val="50000"/>
                  </a:schemeClr>
                </a:solidFill>
                <a:latin typeface="+mn-ea"/>
                <a:cs typeface="Arial" pitchFamily="34" charset="0"/>
              </a:rPr>
              <a:t>非我</a:t>
            </a:r>
            <a:r>
              <a:rPr lang="en-US" altLang="ko-KR" sz="1600" b="1" kern="0" dirty="0">
                <a:solidFill>
                  <a:schemeClr val="bg1">
                    <a:lumMod val="50000"/>
                  </a:schemeClr>
                </a:solidFill>
                <a:latin typeface="+mn-ea"/>
                <a:cs typeface="Arial" pitchFamily="34" charset="0"/>
              </a:rPr>
              <a:t>) </a:t>
            </a:r>
            <a:r>
              <a:rPr lang="ko-KR" altLang="en-US" sz="1600" b="1" kern="0" dirty="0">
                <a:solidFill>
                  <a:schemeClr val="bg1">
                    <a:lumMod val="50000"/>
                  </a:schemeClr>
                </a:solidFill>
                <a:latin typeface="+mn-ea"/>
                <a:cs typeface="Arial" pitchFamily="34" charset="0"/>
              </a:rPr>
              <a:t>이치</a:t>
            </a:r>
          </a:p>
        </p:txBody>
      </p:sp>
      <p:pic>
        <p:nvPicPr>
          <p:cNvPr id="13" name="그림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6453336"/>
            <a:ext cx="864096" cy="246998"/>
          </a:xfrm>
          <a:prstGeom prst="rect">
            <a:avLst/>
          </a:prstGeom>
        </p:spPr>
      </p:pic>
      <p:cxnSp>
        <p:nvCxnSpPr>
          <p:cNvPr id="12" name="직선 연결선 11"/>
          <p:cNvCxnSpPr/>
          <p:nvPr/>
        </p:nvCxnSpPr>
        <p:spPr>
          <a:xfrm>
            <a:off x="8892480" y="1124744"/>
            <a:ext cx="25152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8834424" y="878523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5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978907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98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 Box 12"/>
          <p:cNvSpPr txBox="1">
            <a:spLocks noChangeArrowheads="1"/>
          </p:cNvSpPr>
          <p:nvPr/>
        </p:nvSpPr>
        <p:spPr bwMode="auto">
          <a:xfrm>
            <a:off x="3357563" y="3114675"/>
            <a:ext cx="24304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2225" algn="ctr">
                <a:solidFill>
                  <a:srgbClr val="96969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ko-KR" altLang="en-US" sz="2400" dirty="0">
                <a:latin typeface="HY궁서B" pitchFamily="18" charset="-127"/>
                <a:ea typeface="HY궁서B" pitchFamily="18" charset="-127"/>
              </a:rPr>
              <a:t>감</a:t>
            </a:r>
            <a:r>
              <a:rPr lang="en-US" altLang="ko-KR" sz="2400" dirty="0">
                <a:latin typeface="HY궁서B" pitchFamily="18" charset="-127"/>
                <a:ea typeface="HY궁서B" pitchFamily="18" charset="-127"/>
              </a:rPr>
              <a:t>/</a:t>
            </a:r>
            <a:r>
              <a:rPr lang="ko-KR" altLang="en-US" sz="2400" dirty="0">
                <a:latin typeface="HY궁서B" pitchFamily="18" charset="-127"/>
                <a:ea typeface="HY궁서B" pitchFamily="18" charset="-127"/>
              </a:rPr>
              <a:t>사</a:t>
            </a:r>
            <a:r>
              <a:rPr lang="en-US" altLang="ko-KR" sz="2400" dirty="0">
                <a:latin typeface="HY궁서B" pitchFamily="18" charset="-127"/>
                <a:ea typeface="HY궁서B" pitchFamily="18" charset="-127"/>
              </a:rPr>
              <a:t>/</a:t>
            </a:r>
            <a:r>
              <a:rPr lang="ko-KR" altLang="en-US" sz="2400" dirty="0">
                <a:latin typeface="HY궁서B" pitchFamily="18" charset="-127"/>
                <a:ea typeface="HY궁서B" pitchFamily="18" charset="-127"/>
              </a:rPr>
              <a:t>합</a:t>
            </a:r>
            <a:r>
              <a:rPr lang="en-US" altLang="ko-KR" sz="2400" dirty="0">
                <a:latin typeface="HY궁서B" pitchFamily="18" charset="-127"/>
                <a:ea typeface="HY궁서B" pitchFamily="18" charset="-127"/>
              </a:rPr>
              <a:t>/</a:t>
            </a:r>
            <a:r>
              <a:rPr lang="ko-KR" altLang="en-US" sz="2400" dirty="0">
                <a:latin typeface="HY궁서B" pitchFamily="18" charset="-127"/>
                <a:ea typeface="HY궁서B" pitchFamily="18" charset="-127"/>
              </a:rPr>
              <a:t>니</a:t>
            </a:r>
            <a:r>
              <a:rPr lang="en-US" altLang="ko-KR" sz="2400" dirty="0">
                <a:latin typeface="HY궁서B" pitchFamily="18" charset="-127"/>
                <a:ea typeface="HY궁서B" pitchFamily="18" charset="-127"/>
              </a:rPr>
              <a:t>/</a:t>
            </a:r>
            <a:r>
              <a:rPr lang="ko-KR" altLang="en-US" sz="2400" dirty="0">
                <a:latin typeface="HY궁서B" pitchFamily="18" charset="-127"/>
                <a:ea typeface="HY궁서B" pitchFamily="18" charset="-127"/>
              </a:rPr>
              <a:t>다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3717032"/>
            <a:ext cx="864096" cy="246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25775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1027</TotalTime>
  <Words>96</Words>
  <Application>Microsoft Office PowerPoint</Application>
  <PresentationFormat>화면 슬라이드 쇼(4:3)</PresentationFormat>
  <Paragraphs>19</Paragraphs>
  <Slides>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7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구현 행복론</dc:title>
  <dc:creator>이경수</dc:creator>
  <cp:lastModifiedBy>sinsi</cp:lastModifiedBy>
  <cp:revision>87</cp:revision>
  <dcterms:created xsi:type="dcterms:W3CDTF">2013-03-25T13:32:03Z</dcterms:created>
  <dcterms:modified xsi:type="dcterms:W3CDTF">2013-04-11T01:07:37Z</dcterms:modified>
</cp:coreProperties>
</file>