
<file path=[Content_Types].xml><?xml version="1.0" encoding="utf-8"?>
<Types xmlns="http://schemas.openxmlformats.org/package/2006/content-types"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6.xml" ContentType="application/vnd.openxmlformats-officedocument.presentationml.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56" r:id="rId2"/>
  </p:sldMasterIdLst>
  <p:notesMasterIdLst>
    <p:notesMasterId r:id="rId9"/>
  </p:notesMasterIdLst>
  <p:sldIdLst>
    <p:sldId id="298" r:id="rId3"/>
    <p:sldId id="293" r:id="rId4"/>
    <p:sldId id="294" r:id="rId5"/>
    <p:sldId id="296" r:id="rId6"/>
    <p:sldId id="295" r:id="rId7"/>
    <p:sldId id="299" r:id="rId8"/>
  </p:sldIdLst>
  <p:sldSz cx="9144000" cy="6858000" type="screen4x3"/>
  <p:notesSz cx="6805613" cy="993933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00"/>
    <a:srgbClr val="FFFFFF"/>
    <a:srgbClr val="265DAA"/>
    <a:srgbClr val="285DA6"/>
    <a:srgbClr val="0066FF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inimized">
    <p:restoredLeft sz="12843" autoAdjust="0"/>
    <p:restoredTop sz="99366" autoAdjust="0"/>
  </p:normalViewPr>
  <p:slideViewPr>
    <p:cSldViewPr>
      <p:cViewPr>
        <p:scale>
          <a:sx n="90" d="100"/>
          <a:sy n="90" d="100"/>
        </p:scale>
        <p:origin x="-204" y="684"/>
      </p:cViewPr>
      <p:guideLst>
        <p:guide orient="horz" pos="1389"/>
        <p:guide orient="horz" pos="799"/>
        <p:guide orient="horz" pos="482"/>
        <p:guide orient="horz" pos="2750"/>
        <p:guide orient="horz" pos="4020"/>
        <p:guide orient="horz" pos="1616"/>
        <p:guide pos="1020"/>
        <p:guide pos="793"/>
        <p:guide pos="1338"/>
        <p:guide pos="1519"/>
        <p:guide pos="5511"/>
        <p:guide pos="5193"/>
        <p:guide pos="284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54450" y="0"/>
            <a:ext cx="294957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92354F3-8F41-4B51-BBD1-E6051CB59C1E}" type="datetimeFigureOut">
              <a:rPr lang="ko-KR" altLang="en-US" smtClean="0"/>
              <a:pPr/>
              <a:t>2014-01-27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920750" y="746125"/>
            <a:ext cx="4965700" cy="3725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1038" y="4721225"/>
            <a:ext cx="5443537" cy="44719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9440863"/>
            <a:ext cx="294957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54450" y="9440863"/>
            <a:ext cx="294957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BF73A51-6D75-4D58-ADD8-F815416056F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16507790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9" name="Picture 3" descr="Y:\동사섭_동영상\03_원고\03_pdf용 탬플릿\원고-디자인-템플릿_130729_01.jp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1" cy="6858000"/>
          </a:xfrm>
          <a:prstGeom prst="rect">
            <a:avLst/>
          </a:prstGeom>
          <a:noFill/>
        </p:spPr>
      </p:pic>
      <p:sp>
        <p:nvSpPr>
          <p:cNvPr id="9" name="TextBox 8"/>
          <p:cNvSpPr txBox="1"/>
          <p:nvPr userDrawn="1"/>
        </p:nvSpPr>
        <p:spPr>
          <a:xfrm>
            <a:off x="0" y="2276872"/>
            <a:ext cx="9144000" cy="936104"/>
          </a:xfrm>
          <a:prstGeom prst="rect">
            <a:avLst/>
          </a:prstGeom>
          <a:effectLst>
            <a:outerShdw blurRad="76200" dist="12700" dir="2700000" algn="tl" rotWithShape="0">
              <a:prstClr val="black">
                <a:alpha val="40000"/>
              </a:prstClr>
            </a:outerShdw>
          </a:effectLst>
        </p:spPr>
        <p:txBody>
          <a:bodyPr vert="horz" wrap="none" lIns="91440" tIns="45720" rIns="91440" bIns="45720" rtlCol="0" anchor="ctr">
            <a:noAutofit/>
          </a:bodyPr>
          <a:lstStyle/>
          <a:p>
            <a:pPr marL="0" marR="0" indent="0" algn="ctr" defTabSz="914400" rtl="0" eaLnBrk="1" fontAlgn="auto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ko-KR" altLang="en-US" sz="8000" b="1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맑은 고딕" pitchFamily="50" charset="-127"/>
              <a:ea typeface="맑은 고딕" pitchFamily="50" charset="-127"/>
              <a:cs typeface="+mj-cs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Y:\동사섭_동영상\03_원고\03_pdf용 탬플릿\imgs\원고-디자인-템플릿_130802_02.jp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9F29EBA-8062-49BD-A293-9CC9B65F99BA}" type="datetimeFigureOut">
              <a:rPr lang="ko-KR" altLang="en-US" smtClean="0">
                <a:solidFill>
                  <a:prstClr val="black"/>
                </a:solidFill>
              </a:rPr>
              <a:pPr/>
              <a:t>2014-01-27</a:t>
            </a:fld>
            <a:endParaRPr lang="ko-KR" altLang="en-US">
              <a:solidFill>
                <a:prstClr val="black"/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>
              <a:solidFill>
                <a:prstClr val="black"/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25E8D0C-0CD6-4C1C-8165-DB4630E5EFDD}" type="slidenum">
              <a:rPr lang="ko-KR" altLang="en-US" smtClean="0">
                <a:solidFill>
                  <a:prstClr val="black"/>
                </a:solidFill>
              </a:rPr>
              <a:pPr/>
              <a:t>‹#›</a:t>
            </a:fld>
            <a:endParaRPr lang="ko-KR" alt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Y:\동사섭_동영상\03_원고\03_pdf용 탬플릿\원고-디자인-템플릿_130729_04.jpg"/>
          <p:cNvPicPr>
            <a:picLocks noChangeAspect="1" noChangeArrowheads="1"/>
          </p:cNvPicPr>
          <p:nvPr userDrawn="1"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5" r:id="rId4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Y:\동사섭_동영상\03_원고\03_pdf용 탬플릿\140120\sample2.jpg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7" r:id="rId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7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2204864"/>
            <a:ext cx="9144000" cy="936104"/>
          </a:xfrm>
          <a:prstGeom prst="rect">
            <a:avLst/>
          </a:prstGeom>
          <a:effectLst>
            <a:outerShdw blurRad="76200" dist="12700" dir="2700000" algn="tl" rotWithShape="0">
              <a:prstClr val="black">
                <a:alpha val="40000"/>
              </a:prstClr>
            </a:outerShdw>
          </a:effectLst>
        </p:spPr>
        <p:txBody>
          <a:bodyPr vert="horz" wrap="none" lIns="91440" tIns="45720" rIns="91440" bIns="45720" rtlCol="0" anchor="ctr">
            <a:noAutofit/>
          </a:bodyPr>
          <a:lstStyle/>
          <a:p>
            <a:pPr algn="ctr">
              <a:spcBef>
                <a:spcPct val="0"/>
              </a:spcBef>
            </a:pPr>
            <a:r>
              <a:rPr lang="ko-KR" altLang="en-US" sz="80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맑은 고딕" pitchFamily="50" charset="-127"/>
                <a:ea typeface="맑은 고딕" pitchFamily="50" charset="-127"/>
              </a:rPr>
              <a:t>동사섭</a:t>
            </a:r>
            <a:r>
              <a:rPr lang="ko-KR" altLang="en-US" sz="8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맑은 고딕" pitchFamily="50" charset="-127"/>
                <a:ea typeface="맑은 고딕" pitchFamily="50" charset="-127"/>
              </a:rPr>
              <a:t> </a:t>
            </a:r>
            <a:r>
              <a:rPr lang="ko-KR" altLang="en-US" sz="80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맑은 고딕" pitchFamily="50" charset="-127"/>
                <a:ea typeface="맑은 고딕" pitchFamily="50" charset="-127"/>
              </a:rPr>
              <a:t>인품론</a:t>
            </a:r>
            <a:r>
              <a:rPr lang="ko-KR" altLang="en-US" sz="8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맑은 고딕" pitchFamily="50" charset="-127"/>
                <a:ea typeface="맑은 고딕" pitchFamily="50" charset="-127"/>
              </a:rPr>
              <a:t> </a:t>
            </a:r>
            <a:endParaRPr lang="en-US" altLang="ko-KR" sz="80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맑은 고딕" pitchFamily="50" charset="-127"/>
              <a:ea typeface="맑은 고딕" pitchFamily="50" charset="-127"/>
            </a:endParaRPr>
          </a:p>
          <a:p>
            <a:pPr algn="ctr">
              <a:spcBef>
                <a:spcPct val="0"/>
              </a:spcBef>
            </a:pPr>
            <a:r>
              <a:rPr lang="en-US" altLang="ko-KR" sz="4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맑은 고딕" pitchFamily="50" charset="-127"/>
                <a:ea typeface="맑은 고딕" pitchFamily="50" charset="-127"/>
              </a:rPr>
              <a:t>(</a:t>
            </a:r>
            <a:r>
              <a:rPr lang="ko-KR" altLang="en-US" sz="48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맑은 고딕" pitchFamily="50" charset="-127"/>
                <a:ea typeface="맑은 고딕" pitchFamily="50" charset="-127"/>
              </a:rPr>
              <a:t>同事攝</a:t>
            </a:r>
            <a:r>
              <a:rPr lang="ko-KR" altLang="en-US" sz="4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맑은 고딕" pitchFamily="50" charset="-127"/>
                <a:ea typeface="맑은 고딕" pitchFamily="50" charset="-127"/>
              </a:rPr>
              <a:t> </a:t>
            </a:r>
            <a:r>
              <a:rPr lang="ko-KR" altLang="en-US" sz="48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맑은 고딕" pitchFamily="50" charset="-127"/>
                <a:ea typeface="맑은 고딕" pitchFamily="50" charset="-127"/>
              </a:rPr>
              <a:t>人品論</a:t>
            </a:r>
            <a:r>
              <a:rPr lang="en-US" altLang="ko-KR" sz="4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맑은 고딕" pitchFamily="50" charset="-127"/>
                <a:ea typeface="맑은 고딕" pitchFamily="50" charset="-127"/>
              </a:rPr>
              <a:t>)</a:t>
            </a:r>
            <a:endParaRPr lang="ko-KR" altLang="en-US" sz="48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맑은 고딕" pitchFamily="50" charset="-127"/>
              <a:ea typeface="맑은 고딕" pitchFamily="50" charset="-127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직사각형 16"/>
          <p:cNvSpPr/>
          <p:nvPr/>
        </p:nvSpPr>
        <p:spPr>
          <a:xfrm>
            <a:off x="2457450" y="2852738"/>
            <a:ext cx="5786438" cy="28315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3525" indent="-263525" latinLnBrk="0">
              <a:lnSpc>
                <a:spcPct val="150000"/>
              </a:lnSpc>
              <a:spcBef>
                <a:spcPts val="600"/>
              </a:spcBef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인품은 여러 가지 덕목이 어우러짐으로써 드러나는 </a:t>
            </a:r>
            <a:r>
              <a:rPr lang="ko-KR" altLang="en-US" sz="1600" smtClean="0">
                <a:solidFill>
                  <a:srgbClr val="000000"/>
                </a:solidFill>
                <a:latin typeface="+mn-ea"/>
              </a:rPr>
              <a:t>통합적인 모양새임</a:t>
            </a:r>
            <a:r>
              <a:rPr lang="en-US" altLang="ko-KR" sz="1600" smtClean="0">
                <a:solidFill>
                  <a:srgbClr val="000000"/>
                </a:solidFill>
                <a:latin typeface="+mn-ea"/>
              </a:rPr>
              <a:t> </a:t>
            </a:r>
            <a:r>
              <a:rPr lang="ko-KR" altLang="en-US" sz="1600" smtClean="0">
                <a:solidFill>
                  <a:srgbClr val="000000"/>
                </a:solidFill>
                <a:latin typeface="+mn-ea"/>
              </a:rPr>
              <a:t>  </a:t>
            </a:r>
            <a:endParaRPr lang="en-US" altLang="ko-KR" sz="1600" dirty="0" smtClean="0">
              <a:solidFill>
                <a:srgbClr val="000000"/>
              </a:solidFill>
              <a:latin typeface="+mn-ea"/>
            </a:endParaRPr>
          </a:p>
          <a:p>
            <a:pPr marL="542925" lvl="1" indent="-180975" latinLnBrk="0">
              <a:lnSpc>
                <a:spcPct val="150000"/>
              </a:lnSpc>
              <a:spcBef>
                <a:spcPts val="600"/>
              </a:spcBef>
              <a:buClr>
                <a:srgbClr val="285DA6"/>
              </a:buClr>
              <a:buBlip>
                <a:blip r:embed="rId2"/>
              </a:buBlip>
            </a:pP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인품은 얼마나 행복한가</a:t>
            </a:r>
            <a:r>
              <a:rPr lang="en-US" altLang="ko-KR" sz="1600" dirty="0" smtClean="0">
                <a:solidFill>
                  <a:srgbClr val="000000"/>
                </a:solidFill>
                <a:latin typeface="+mn-ea"/>
              </a:rPr>
              <a:t>, </a:t>
            </a: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얼마나 지혜로운가</a:t>
            </a:r>
            <a:r>
              <a:rPr lang="en-US" altLang="ko-KR" sz="1600" dirty="0" smtClean="0">
                <a:solidFill>
                  <a:srgbClr val="000000"/>
                </a:solidFill>
                <a:latin typeface="+mn-ea"/>
              </a:rPr>
              <a:t>, </a:t>
            </a: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얼마나 자비로운가</a:t>
            </a:r>
            <a:r>
              <a:rPr lang="en-US" altLang="ko-KR" sz="1600" dirty="0" smtClean="0">
                <a:solidFill>
                  <a:srgbClr val="000000"/>
                </a:solidFill>
                <a:latin typeface="+mn-ea"/>
              </a:rPr>
              <a:t>, </a:t>
            </a: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얼마나 바람직한 일을 잘 하는가 등의 덕성이 통합적으로 어우러져 형성된 유형 </a:t>
            </a:r>
            <a:r>
              <a:rPr lang="ko-KR" altLang="en-US" sz="1600" smtClean="0">
                <a:solidFill>
                  <a:srgbClr val="000000"/>
                </a:solidFill>
                <a:latin typeface="+mn-ea"/>
              </a:rPr>
              <a:t>무형의 모양새</a:t>
            </a:r>
            <a:endParaRPr lang="en-US" altLang="ko-KR" sz="1600" dirty="0" smtClean="0">
              <a:solidFill>
                <a:srgbClr val="000000"/>
              </a:solidFill>
              <a:latin typeface="+mn-ea"/>
            </a:endParaRPr>
          </a:p>
          <a:p>
            <a:pPr marL="358775" lvl="1" indent="184150" latinLnBrk="0">
              <a:lnSpc>
                <a:spcPct val="150000"/>
              </a:lnSpc>
              <a:spcBef>
                <a:spcPts val="600"/>
              </a:spcBef>
              <a:buClr>
                <a:srgbClr val="285DA6"/>
              </a:buClr>
              <a:buBlip>
                <a:blip r:embed="rId2"/>
              </a:buBlip>
            </a:pPr>
            <a:r>
              <a:rPr lang="ko-KR" altLang="en-US" sz="1600" b="1" dirty="0" err="1" smtClean="0">
                <a:solidFill>
                  <a:schemeClr val="accent6">
                    <a:lumMod val="75000"/>
                  </a:schemeClr>
                </a:solidFill>
                <a:latin typeface="+mn-ea"/>
              </a:rPr>
              <a:t>동사섭의</a:t>
            </a: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 </a:t>
            </a:r>
            <a:r>
              <a:rPr lang="ko-KR" altLang="en-US" sz="1600" b="1" dirty="0" err="1" smtClean="0">
                <a:solidFill>
                  <a:schemeClr val="accent6">
                    <a:lumMod val="75000"/>
                  </a:schemeClr>
                </a:solidFill>
                <a:latin typeface="+mn-ea"/>
              </a:rPr>
              <a:t>인품론은</a:t>
            </a:r>
            <a:r>
              <a:rPr lang="ko-KR" altLang="en-US" sz="1600" b="1" dirty="0" smtClean="0">
                <a:solidFill>
                  <a:schemeClr val="accent6">
                    <a:lumMod val="75000"/>
                  </a:schemeClr>
                </a:solidFill>
                <a:latin typeface="+mn-ea"/>
              </a:rPr>
              <a:t> </a:t>
            </a:r>
            <a:r>
              <a:rPr lang="ko-KR" altLang="en-US" sz="1600" b="1" dirty="0" err="1" smtClean="0">
                <a:solidFill>
                  <a:schemeClr val="accent6">
                    <a:lumMod val="75000"/>
                  </a:schemeClr>
                </a:solidFill>
                <a:latin typeface="+mn-ea"/>
              </a:rPr>
              <a:t>행복론이자</a:t>
            </a:r>
            <a:r>
              <a:rPr lang="ko-KR" altLang="en-US" sz="1600" b="1" dirty="0" smtClean="0">
                <a:solidFill>
                  <a:schemeClr val="accent6">
                    <a:lumMod val="75000"/>
                  </a:schemeClr>
                </a:solidFill>
                <a:latin typeface="+mn-ea"/>
              </a:rPr>
              <a:t> </a:t>
            </a:r>
            <a:r>
              <a:rPr lang="ko-KR" altLang="en-US" sz="1600" b="1" err="1" smtClean="0">
                <a:solidFill>
                  <a:schemeClr val="accent6">
                    <a:lumMod val="75000"/>
                  </a:schemeClr>
                </a:solidFill>
                <a:latin typeface="+mn-ea"/>
              </a:rPr>
              <a:t>공동체론</a:t>
            </a:r>
            <a:r>
              <a:rPr lang="ko-KR" altLang="en-US" sz="1600" err="1" smtClean="0">
                <a:solidFill>
                  <a:srgbClr val="000000"/>
                </a:solidFill>
                <a:latin typeface="+mn-ea"/>
              </a:rPr>
              <a:t>이기도</a:t>
            </a:r>
            <a:r>
              <a:rPr lang="ko-KR" altLang="en-US" sz="1600" smtClean="0">
                <a:solidFill>
                  <a:srgbClr val="000000"/>
                </a:solidFill>
                <a:latin typeface="+mn-ea"/>
              </a:rPr>
              <a:t> 함</a:t>
            </a:r>
            <a:r>
              <a:rPr lang="en-US" altLang="ko-KR" sz="1600" smtClean="0">
                <a:solidFill>
                  <a:srgbClr val="000000"/>
                </a:solidFill>
                <a:latin typeface="+mn-ea"/>
              </a:rPr>
              <a:t> </a:t>
            </a:r>
            <a:endParaRPr lang="ko-KR" altLang="en-US" sz="1600" dirty="0">
              <a:latin typeface="+mn-ea"/>
            </a:endParaRPr>
          </a:p>
        </p:txBody>
      </p:sp>
      <p:grpSp>
        <p:nvGrpSpPr>
          <p:cNvPr id="2" name="그룹 17"/>
          <p:cNvGrpSpPr/>
          <p:nvPr/>
        </p:nvGrpSpPr>
        <p:grpSpPr>
          <a:xfrm>
            <a:off x="-4613" y="-171400"/>
            <a:ext cx="9148613" cy="1296144"/>
            <a:chOff x="-4613" y="-171400"/>
            <a:chExt cx="9148613" cy="1296144"/>
          </a:xfrm>
        </p:grpSpPr>
        <p:sp>
          <p:nvSpPr>
            <p:cNvPr id="21" name="제목 15"/>
            <p:cNvSpPr txBox="1">
              <a:spLocks/>
            </p:cNvSpPr>
            <p:nvPr/>
          </p:nvSpPr>
          <p:spPr>
            <a:xfrm>
              <a:off x="0" y="127265"/>
              <a:ext cx="9144000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107315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3600" b="1" kern="0" dirty="0" err="1" smtClean="0">
                  <a:latin typeface="+mn-ea"/>
                </a:rPr>
                <a:t>사섭</a:t>
              </a:r>
              <a:r>
                <a:rPr kumimoji="1" lang="ko-KR" altLang="en-US" sz="3600" b="1" kern="0" dirty="0" smtClean="0">
                  <a:latin typeface="+mn-ea"/>
                </a:rPr>
                <a:t> </a:t>
              </a:r>
              <a:r>
                <a:rPr kumimoji="1" lang="ko-KR" altLang="en-US" sz="3600" b="1" kern="0" dirty="0" err="1" smtClean="0">
                  <a:latin typeface="+mn-ea"/>
                </a:rPr>
                <a:t>인품론</a:t>
              </a:r>
              <a:endParaRPr kumimoji="1" lang="ko-KR" altLang="en-US" sz="3600" b="1" kern="0" dirty="0">
                <a:latin typeface="+mn-ea"/>
              </a:endParaRPr>
            </a:p>
          </p:txBody>
        </p:sp>
        <p:sp>
          <p:nvSpPr>
            <p:cNvPr id="24" name="이등변 삼각형 23"/>
            <p:cNvSpPr/>
            <p:nvPr/>
          </p:nvSpPr>
          <p:spPr>
            <a:xfrm>
              <a:off x="1331640" y="-171400"/>
              <a:ext cx="72008" cy="72008"/>
            </a:xfrm>
            <a:prstGeom prst="triangle">
              <a:avLst/>
            </a:prstGeom>
          </p:spPr>
          <p:txBody>
            <a:bodyPr wrap="square" rtlCol="0" anchor="ctr">
              <a:spAutoFit/>
            </a:bodyPr>
            <a:lstStyle/>
            <a:p>
              <a:pPr marL="263525" indent="-263525" algn="ctr" latinLnBrk="0">
                <a:lnSpc>
                  <a:spcPct val="150000"/>
                </a:lnSpc>
                <a:buClr>
                  <a:srgbClr val="265DAA"/>
                </a:buClr>
                <a:buFont typeface="Arial" pitchFamily="34" charset="0"/>
                <a:buChar char="•"/>
              </a:pPr>
              <a:endParaRPr lang="ko-KR" altLang="en-US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26" name="제목 15"/>
            <p:cNvSpPr txBox="1">
              <a:spLocks/>
            </p:cNvSpPr>
            <p:nvPr/>
          </p:nvSpPr>
          <p:spPr>
            <a:xfrm>
              <a:off x="1187624" y="764704"/>
              <a:ext cx="7452320" cy="360040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268288" indent="-268288" eaLnBrk="0" fontAlgn="base" hangingPunct="0">
                <a:spcBef>
                  <a:spcPct val="0"/>
                </a:spcBef>
                <a:spcAft>
                  <a:spcPct val="0"/>
                </a:spcAft>
                <a:buBlip>
                  <a:blip r:embed="rId3"/>
                </a:buBlip>
                <a:defRPr/>
              </a:pPr>
              <a:r>
                <a:rPr kumimoji="1" lang="ko-KR" altLang="en-US" sz="2800" b="1" kern="0" dirty="0" smtClean="0">
                  <a:solidFill>
                    <a:srgbClr val="008000"/>
                  </a:solidFill>
                  <a:latin typeface="+mn-ea"/>
                </a:rPr>
                <a:t>인품</a:t>
              </a:r>
              <a:r>
                <a:rPr kumimoji="1" lang="en-US" altLang="ko-KR" sz="2800" b="1" kern="0" dirty="0" smtClean="0">
                  <a:solidFill>
                    <a:srgbClr val="008000"/>
                  </a:solidFill>
                  <a:latin typeface="+mn-ea"/>
                </a:rPr>
                <a:t>(</a:t>
              </a:r>
              <a:r>
                <a:rPr kumimoji="1" lang="ko-KR" altLang="en-US" sz="2800" b="1" kern="0" dirty="0" smtClean="0">
                  <a:solidFill>
                    <a:srgbClr val="008000"/>
                  </a:solidFill>
                  <a:latin typeface="+mn-ea"/>
                </a:rPr>
                <a:t>人品</a:t>
              </a:r>
              <a:r>
                <a:rPr kumimoji="1" lang="en-US" altLang="ko-KR" sz="2800" b="1" kern="0" dirty="0" smtClean="0">
                  <a:solidFill>
                    <a:srgbClr val="008000"/>
                  </a:solidFill>
                  <a:latin typeface="+mn-ea"/>
                </a:rPr>
                <a:t>)</a:t>
              </a:r>
              <a:r>
                <a:rPr kumimoji="1" lang="ko-KR" altLang="en-US" sz="2800" b="1" kern="0" dirty="0" smtClean="0">
                  <a:solidFill>
                    <a:srgbClr val="008000"/>
                  </a:solidFill>
                  <a:latin typeface="+mn-ea"/>
                </a:rPr>
                <a:t>이란 무엇인가</a:t>
              </a:r>
              <a:r>
                <a:rPr kumimoji="1" lang="en-US" altLang="ko-KR" sz="2800" b="1" kern="0" dirty="0" smtClean="0">
                  <a:solidFill>
                    <a:srgbClr val="008000"/>
                  </a:solidFill>
                  <a:latin typeface="+mn-ea"/>
                </a:rPr>
                <a:t>?</a:t>
              </a:r>
              <a:endParaRPr kumimoji="1" lang="ko-KR" altLang="en-US" sz="2800" b="1" kern="0" dirty="0" smtClean="0">
                <a:solidFill>
                  <a:srgbClr val="008000"/>
                </a:solidFill>
                <a:latin typeface="+mn-ea"/>
              </a:endParaRPr>
            </a:p>
          </p:txBody>
        </p:sp>
        <p:sp>
          <p:nvSpPr>
            <p:cNvPr id="27" name="제목 15"/>
            <p:cNvSpPr txBox="1">
              <a:spLocks/>
            </p:cNvSpPr>
            <p:nvPr/>
          </p:nvSpPr>
          <p:spPr>
            <a:xfrm>
              <a:off x="-4613" y="-27384"/>
              <a:ext cx="1187624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533400" lvl="0" indent="-55563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4800" b="1" kern="0" dirty="0" smtClean="0">
                  <a:solidFill>
                    <a:srgbClr val="FFFFFF"/>
                  </a:solidFill>
                  <a:latin typeface="+mn-ea"/>
                </a:rPr>
                <a:t>동</a:t>
              </a:r>
              <a:endParaRPr kumimoji="1" lang="ko-KR" altLang="en-US" sz="3600" b="1" kern="0" dirty="0">
                <a:solidFill>
                  <a:srgbClr val="FFFFFF"/>
                </a:solidFill>
                <a:latin typeface="+mn-ea"/>
              </a:endParaRPr>
            </a:p>
          </p:txBody>
        </p:sp>
      </p:grpSp>
      <p:grpSp>
        <p:nvGrpSpPr>
          <p:cNvPr id="3" name="그룹 15"/>
          <p:cNvGrpSpPr/>
          <p:nvPr/>
        </p:nvGrpSpPr>
        <p:grpSpPr>
          <a:xfrm>
            <a:off x="1619672" y="1832197"/>
            <a:ext cx="3494696" cy="395536"/>
            <a:chOff x="1619672" y="1832197"/>
            <a:chExt cx="3494696" cy="395536"/>
          </a:xfrm>
        </p:grpSpPr>
        <p:sp>
          <p:nvSpPr>
            <p:cNvPr id="19" name="직사각형 18"/>
            <p:cNvSpPr/>
            <p:nvPr/>
          </p:nvSpPr>
          <p:spPr>
            <a:xfrm>
              <a:off x="1932087" y="1835532"/>
              <a:ext cx="3182281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ko-KR" altLang="en-US" b="1" dirty="0" smtClean="0">
                  <a:solidFill>
                    <a:srgbClr val="008000"/>
                  </a:solidFill>
                  <a:latin typeface="+mn-ea"/>
                </a:rPr>
                <a:t>인생은 </a:t>
              </a:r>
              <a:r>
                <a:rPr lang="ko-KR" altLang="en-US" b="1" dirty="0" err="1" smtClean="0">
                  <a:solidFill>
                    <a:srgbClr val="008000"/>
                  </a:solidFill>
                  <a:latin typeface="+mn-ea"/>
                </a:rPr>
                <a:t>인품론</a:t>
              </a:r>
              <a:r>
                <a:rPr lang="en-US" altLang="ko-KR" b="1" dirty="0" smtClean="0">
                  <a:solidFill>
                    <a:srgbClr val="008000"/>
                  </a:solidFill>
                  <a:latin typeface="+mn-ea"/>
                </a:rPr>
                <a:t>(</a:t>
              </a:r>
              <a:r>
                <a:rPr lang="ko-KR" altLang="en-US" b="1" dirty="0" err="1" smtClean="0">
                  <a:solidFill>
                    <a:srgbClr val="008000"/>
                  </a:solidFill>
                  <a:latin typeface="+mn-ea"/>
                </a:rPr>
                <a:t>人品論</a:t>
              </a:r>
              <a:r>
                <a:rPr lang="en-US" altLang="ko-KR" b="1" dirty="0" smtClean="0">
                  <a:solidFill>
                    <a:srgbClr val="008000"/>
                  </a:solidFill>
                  <a:latin typeface="+mn-ea"/>
                </a:rPr>
                <a:t>) </a:t>
              </a:r>
              <a:r>
                <a:rPr lang="ko-KR" altLang="en-US" b="1" dirty="0" smtClean="0">
                  <a:solidFill>
                    <a:srgbClr val="008000"/>
                  </a:solidFill>
                  <a:latin typeface="+mn-ea"/>
                </a:rPr>
                <a:t>이다</a:t>
              </a:r>
              <a:r>
                <a:rPr lang="en-US" altLang="ko-KR" b="1" dirty="0" smtClean="0">
                  <a:solidFill>
                    <a:srgbClr val="008000"/>
                  </a:solidFill>
                  <a:latin typeface="+mn-ea"/>
                </a:rPr>
                <a:t>.</a:t>
              </a:r>
            </a:p>
          </p:txBody>
        </p:sp>
        <p:pic>
          <p:nvPicPr>
            <p:cNvPr id="20" name="Picture 2" descr="Y:\동사섭_동영상\03_원고\03_pdf용 탬플릿\참고자료_김미형\블릿s_green.png"/>
            <p:cNvPicPr>
              <a:picLocks noChangeAspect="1" noChangeArrowheads="1"/>
            </p:cNvPicPr>
            <p:nvPr/>
          </p:nvPicPr>
          <p:blipFill>
            <a:blip r:embed="rId4" cstate="print"/>
            <a:stretch>
              <a:fillRect/>
            </a:stretch>
          </p:blipFill>
          <p:spPr bwMode="auto">
            <a:xfrm>
              <a:off x="1619672" y="1832197"/>
              <a:ext cx="360040" cy="395536"/>
            </a:xfrm>
            <a:prstGeom prst="rect">
              <a:avLst/>
            </a:prstGeom>
            <a:noFill/>
            <a:ln w="88900" cap="sq">
              <a:noFill/>
              <a:miter lim="800000"/>
            </a:ln>
            <a:effectLst/>
            <a:scene3d>
              <a:camera prst="orthographicFront"/>
              <a:lightRig rig="twoPt" dir="t">
                <a:rot lat="0" lon="0" rev="7200000"/>
              </a:lightRig>
            </a:scene3d>
            <a:sp3d>
              <a:bevelT w="25400" h="19050"/>
              <a:contourClr>
                <a:srgbClr val="FFFFFF"/>
              </a:contourClr>
            </a:sp3d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7"/>
          <p:cNvGrpSpPr/>
          <p:nvPr/>
        </p:nvGrpSpPr>
        <p:grpSpPr>
          <a:xfrm>
            <a:off x="-4613" y="-171400"/>
            <a:ext cx="9148613" cy="1296144"/>
            <a:chOff x="-4613" y="-171400"/>
            <a:chExt cx="9148613" cy="1296144"/>
          </a:xfrm>
        </p:grpSpPr>
        <p:sp>
          <p:nvSpPr>
            <p:cNvPr id="21" name="제목 15"/>
            <p:cNvSpPr txBox="1">
              <a:spLocks/>
            </p:cNvSpPr>
            <p:nvPr/>
          </p:nvSpPr>
          <p:spPr>
            <a:xfrm>
              <a:off x="0" y="127265"/>
              <a:ext cx="9144000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107315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3600" b="1" kern="0" dirty="0" err="1" smtClean="0">
                  <a:latin typeface="+mn-ea"/>
                </a:rPr>
                <a:t>사섭</a:t>
              </a:r>
              <a:r>
                <a:rPr kumimoji="1" lang="ko-KR" altLang="en-US" sz="3600" b="1" kern="0" dirty="0" smtClean="0">
                  <a:latin typeface="+mn-ea"/>
                </a:rPr>
                <a:t> </a:t>
              </a:r>
              <a:r>
                <a:rPr kumimoji="1" lang="ko-KR" altLang="en-US" sz="3600" b="1" kern="0" dirty="0" err="1" smtClean="0">
                  <a:latin typeface="+mn-ea"/>
                </a:rPr>
                <a:t>인품론</a:t>
              </a:r>
              <a:endParaRPr kumimoji="1" lang="ko-KR" altLang="en-US" sz="3600" b="1" kern="0" dirty="0">
                <a:latin typeface="+mn-ea"/>
              </a:endParaRPr>
            </a:p>
          </p:txBody>
        </p:sp>
        <p:sp>
          <p:nvSpPr>
            <p:cNvPr id="24" name="이등변 삼각형 23"/>
            <p:cNvSpPr/>
            <p:nvPr/>
          </p:nvSpPr>
          <p:spPr>
            <a:xfrm>
              <a:off x="1331640" y="-171400"/>
              <a:ext cx="72008" cy="72008"/>
            </a:xfrm>
            <a:prstGeom prst="triangle">
              <a:avLst/>
            </a:prstGeom>
          </p:spPr>
          <p:txBody>
            <a:bodyPr wrap="square" rtlCol="0" anchor="ctr">
              <a:spAutoFit/>
            </a:bodyPr>
            <a:lstStyle/>
            <a:p>
              <a:pPr marL="263525" indent="-263525" algn="ctr" latinLnBrk="0">
                <a:lnSpc>
                  <a:spcPct val="150000"/>
                </a:lnSpc>
                <a:buClr>
                  <a:srgbClr val="265DAA"/>
                </a:buClr>
                <a:buFont typeface="Arial" pitchFamily="34" charset="0"/>
                <a:buChar char="•"/>
              </a:pPr>
              <a:endParaRPr lang="ko-KR" altLang="en-US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26" name="제목 15"/>
            <p:cNvSpPr txBox="1">
              <a:spLocks/>
            </p:cNvSpPr>
            <p:nvPr/>
          </p:nvSpPr>
          <p:spPr>
            <a:xfrm>
              <a:off x="1187624" y="764704"/>
              <a:ext cx="7452320" cy="360040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268288" indent="-268288" eaLnBrk="0" fontAlgn="base" hangingPunct="0">
                <a:spcBef>
                  <a:spcPct val="0"/>
                </a:spcBef>
                <a:spcAft>
                  <a:spcPct val="0"/>
                </a:spcAft>
                <a:buBlip>
                  <a:blip r:embed="rId2"/>
                </a:buBlip>
                <a:defRPr/>
              </a:pPr>
              <a:r>
                <a:rPr kumimoji="1" lang="ko-KR" altLang="en-US" sz="2800" b="1" kern="0" dirty="0" err="1" smtClean="0">
                  <a:solidFill>
                    <a:srgbClr val="008000"/>
                  </a:solidFill>
                  <a:latin typeface="+mn-ea"/>
                </a:rPr>
                <a:t>동사섭이</a:t>
              </a:r>
              <a:r>
                <a:rPr kumimoji="1" lang="ko-KR" altLang="en-US" sz="2800" b="1" kern="0" dirty="0" smtClean="0">
                  <a:solidFill>
                    <a:srgbClr val="008000"/>
                  </a:solidFill>
                  <a:latin typeface="+mn-ea"/>
                </a:rPr>
                <a:t> 지향하는 인품이란</a:t>
              </a:r>
              <a:r>
                <a:rPr kumimoji="1" lang="en-US" altLang="ko-KR" sz="2800" b="1" kern="0" dirty="0" smtClean="0">
                  <a:solidFill>
                    <a:srgbClr val="008000"/>
                  </a:solidFill>
                  <a:latin typeface="+mn-ea"/>
                </a:rPr>
                <a:t>?</a:t>
              </a:r>
              <a:endParaRPr kumimoji="1" lang="ko-KR" altLang="en-US" sz="2800" b="1" kern="0" dirty="0" smtClean="0">
                <a:solidFill>
                  <a:srgbClr val="008000"/>
                </a:solidFill>
                <a:latin typeface="+mn-ea"/>
              </a:endParaRPr>
            </a:p>
          </p:txBody>
        </p:sp>
        <p:sp>
          <p:nvSpPr>
            <p:cNvPr id="27" name="제목 15"/>
            <p:cNvSpPr txBox="1">
              <a:spLocks/>
            </p:cNvSpPr>
            <p:nvPr/>
          </p:nvSpPr>
          <p:spPr>
            <a:xfrm>
              <a:off x="-4613" y="-27384"/>
              <a:ext cx="1187624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533400" lvl="0" indent="-55563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4800" b="1" kern="0" dirty="0" smtClean="0">
                  <a:solidFill>
                    <a:srgbClr val="FFFFFF"/>
                  </a:solidFill>
                  <a:latin typeface="+mn-ea"/>
                </a:rPr>
                <a:t>동</a:t>
              </a:r>
              <a:endParaRPr kumimoji="1" lang="ko-KR" altLang="en-US" sz="3600" b="1" kern="0" dirty="0">
                <a:solidFill>
                  <a:srgbClr val="FFFFFF"/>
                </a:solidFill>
                <a:latin typeface="+mn-ea"/>
              </a:endParaRPr>
            </a:p>
          </p:txBody>
        </p:sp>
      </p:grpSp>
      <p:grpSp>
        <p:nvGrpSpPr>
          <p:cNvPr id="3" name="그룹 15"/>
          <p:cNvGrpSpPr/>
          <p:nvPr/>
        </p:nvGrpSpPr>
        <p:grpSpPr>
          <a:xfrm>
            <a:off x="1619672" y="1832197"/>
            <a:ext cx="3326382" cy="395536"/>
            <a:chOff x="1619672" y="1832197"/>
            <a:chExt cx="3326382" cy="395536"/>
          </a:xfrm>
        </p:grpSpPr>
        <p:sp>
          <p:nvSpPr>
            <p:cNvPr id="19" name="직사각형 18"/>
            <p:cNvSpPr/>
            <p:nvPr/>
          </p:nvSpPr>
          <p:spPr>
            <a:xfrm>
              <a:off x="1932087" y="1835532"/>
              <a:ext cx="3013967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ko-KR" altLang="en-US" b="1" dirty="0" smtClean="0">
                  <a:solidFill>
                    <a:srgbClr val="008000"/>
                  </a:solidFill>
                  <a:latin typeface="+mn-ea"/>
                </a:rPr>
                <a:t>삶의 </a:t>
              </a:r>
              <a:r>
                <a:rPr lang="en-US" altLang="ko-KR" b="1" dirty="0" smtClean="0">
                  <a:solidFill>
                    <a:srgbClr val="008000"/>
                  </a:solidFill>
                  <a:latin typeface="+mn-ea"/>
                </a:rPr>
                <a:t>5</a:t>
              </a:r>
              <a:r>
                <a:rPr lang="ko-KR" altLang="en-US" b="1" dirty="0" smtClean="0">
                  <a:solidFill>
                    <a:srgbClr val="008000"/>
                  </a:solidFill>
                  <a:latin typeface="+mn-ea"/>
                </a:rPr>
                <a:t>대 원리가 곧 </a:t>
              </a:r>
              <a:r>
                <a:rPr lang="ko-KR" altLang="en-US" b="1" dirty="0" err="1" smtClean="0">
                  <a:solidFill>
                    <a:srgbClr val="008000"/>
                  </a:solidFill>
                  <a:latin typeface="+mn-ea"/>
                </a:rPr>
                <a:t>인품론</a:t>
              </a:r>
              <a:endParaRPr lang="en-US" altLang="ko-KR" b="1" dirty="0" smtClean="0">
                <a:solidFill>
                  <a:srgbClr val="008000"/>
                </a:solidFill>
                <a:latin typeface="+mn-ea"/>
              </a:endParaRPr>
            </a:p>
          </p:txBody>
        </p:sp>
        <p:pic>
          <p:nvPicPr>
            <p:cNvPr id="20" name="Picture 2" descr="Y:\동사섭_동영상\03_원고\03_pdf용 탬플릿\참고자료_김미형\블릿s_green.png"/>
            <p:cNvPicPr>
              <a:picLocks noChangeAspect="1" noChangeArrowheads="1"/>
            </p:cNvPicPr>
            <p:nvPr/>
          </p:nvPicPr>
          <p:blipFill>
            <a:blip r:embed="rId3" cstate="print"/>
            <a:stretch>
              <a:fillRect/>
            </a:stretch>
          </p:blipFill>
          <p:spPr bwMode="auto">
            <a:xfrm>
              <a:off x="1619672" y="1832197"/>
              <a:ext cx="360040" cy="395536"/>
            </a:xfrm>
            <a:prstGeom prst="rect">
              <a:avLst/>
            </a:prstGeom>
            <a:noFill/>
            <a:ln w="88900" cap="sq">
              <a:noFill/>
              <a:miter lim="800000"/>
            </a:ln>
            <a:effectLst/>
            <a:scene3d>
              <a:camera prst="orthographicFront"/>
              <a:lightRig rig="twoPt" dir="t">
                <a:rot lat="0" lon="0" rev="7200000"/>
              </a:lightRig>
            </a:scene3d>
            <a:sp3d>
              <a:bevelT w="25400" h="19050"/>
              <a:contourClr>
                <a:srgbClr val="FFFFFF"/>
              </a:contourClr>
            </a:sp3d>
          </p:spPr>
        </p:pic>
      </p:grpSp>
      <p:sp>
        <p:nvSpPr>
          <p:cNvPr id="14" name="모서리가 둥근 직사각형 13"/>
          <p:cNvSpPr/>
          <p:nvPr/>
        </p:nvSpPr>
        <p:spPr bwMode="auto">
          <a:xfrm>
            <a:off x="3737721" y="2708920"/>
            <a:ext cx="2808312" cy="576064"/>
          </a:xfrm>
          <a:prstGeom prst="roundRect">
            <a:avLst>
              <a:gd name="adj" fmla="val 50000"/>
            </a:avLst>
          </a:prstGeom>
          <a:solidFill>
            <a:schemeClr val="accent3">
              <a:lumMod val="60000"/>
              <a:lumOff val="40000"/>
            </a:schemeClr>
          </a:solidFill>
          <a:ln w="38100">
            <a:noFill/>
            <a:headEnd type="none" w="med" len="med"/>
            <a:tailEnd type="oval" w="med" len="me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36000" rIns="36000" rtlCol="0" anchor="ctr">
            <a:noAutofit/>
          </a:bodyPr>
          <a:lstStyle/>
          <a:p>
            <a:pPr algn="ctr" latinLnBrk="0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</a:pPr>
            <a:r>
              <a:rPr lang="ko-KR" altLang="en-US" sz="1600" b="1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rPr>
              <a:t>삶</a:t>
            </a:r>
            <a:r>
              <a:rPr kumimoji="1" lang="ko-KR" altLang="en-US" sz="1600" b="1" kern="0" dirty="0" smtClean="0">
                <a:latin typeface="+mn-ea"/>
              </a:rPr>
              <a:t>의 </a:t>
            </a:r>
            <a:r>
              <a:rPr kumimoji="1" lang="en-US" altLang="ko-KR" sz="1600" b="1" kern="0" dirty="0" smtClean="0">
                <a:latin typeface="+mn-ea"/>
              </a:rPr>
              <a:t>5</a:t>
            </a:r>
            <a:r>
              <a:rPr kumimoji="1" lang="ko-KR" altLang="en-US" sz="1600" b="1" kern="0" dirty="0" smtClean="0">
                <a:latin typeface="+mn-ea"/>
              </a:rPr>
              <a:t>대 원리</a:t>
            </a:r>
            <a:endParaRPr kumimoji="1" lang="en-US" altLang="ko-KR" sz="1600" b="1" kern="0" dirty="0" smtClean="0">
              <a:latin typeface="+mn-ea"/>
            </a:endParaRPr>
          </a:p>
        </p:txBody>
      </p:sp>
      <p:sp>
        <p:nvSpPr>
          <p:cNvPr id="31" name="직사각형 30"/>
          <p:cNvSpPr/>
          <p:nvPr/>
        </p:nvSpPr>
        <p:spPr>
          <a:xfrm>
            <a:off x="2457450" y="5661248"/>
            <a:ext cx="5786438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3525" indent="-263525" latinLnBrk="0">
              <a:lnSpc>
                <a:spcPct val="150000"/>
              </a:lnSpc>
              <a:spcBef>
                <a:spcPts val="600"/>
              </a:spcBef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400" dirty="0" err="1" smtClean="0">
                <a:solidFill>
                  <a:srgbClr val="000000"/>
                </a:solidFill>
                <a:latin typeface="+mn-ea"/>
              </a:rPr>
              <a:t>동사섭의</a:t>
            </a:r>
            <a:r>
              <a:rPr lang="ko-KR" altLang="en-US" sz="1400" dirty="0" smtClean="0">
                <a:solidFill>
                  <a:srgbClr val="000000"/>
                </a:solidFill>
                <a:latin typeface="+mn-ea"/>
              </a:rPr>
              <a:t> 삶의 </a:t>
            </a:r>
            <a:r>
              <a:rPr lang="en-US" altLang="ko-KR" sz="1400" dirty="0" smtClean="0">
                <a:solidFill>
                  <a:srgbClr val="000000"/>
                </a:solidFill>
                <a:latin typeface="+mn-ea"/>
              </a:rPr>
              <a:t>5</a:t>
            </a:r>
            <a:r>
              <a:rPr lang="ko-KR" altLang="en-US" sz="1400" dirty="0" smtClean="0">
                <a:solidFill>
                  <a:srgbClr val="000000"/>
                </a:solidFill>
                <a:latin typeface="+mn-ea"/>
              </a:rPr>
              <a:t>대 원리는 </a:t>
            </a:r>
            <a:r>
              <a:rPr lang="ko-KR" altLang="en-US" sz="1400" b="1" dirty="0" smtClean="0">
                <a:solidFill>
                  <a:schemeClr val="accent6">
                    <a:lumMod val="75000"/>
                  </a:schemeClr>
                </a:solidFill>
                <a:latin typeface="+mn-ea"/>
              </a:rPr>
              <a:t>이상공동체 </a:t>
            </a:r>
            <a:r>
              <a:rPr lang="en-US" altLang="ko-KR" sz="1400" b="1" dirty="0" smtClean="0">
                <a:solidFill>
                  <a:schemeClr val="accent6">
                    <a:lumMod val="75000"/>
                  </a:schemeClr>
                </a:solidFill>
                <a:latin typeface="+mn-ea"/>
              </a:rPr>
              <a:t>5</a:t>
            </a:r>
            <a:r>
              <a:rPr lang="ko-KR" altLang="en-US" sz="1400" b="1" dirty="0" smtClean="0">
                <a:solidFill>
                  <a:schemeClr val="accent6">
                    <a:lumMod val="75000"/>
                  </a:schemeClr>
                </a:solidFill>
                <a:latin typeface="+mn-ea"/>
              </a:rPr>
              <a:t>요</a:t>
            </a:r>
            <a:r>
              <a:rPr lang="en-US" altLang="ko-KR" sz="1400" b="1" dirty="0" smtClean="0">
                <a:solidFill>
                  <a:schemeClr val="accent6">
                    <a:lumMod val="75000"/>
                  </a:schemeClr>
                </a:solidFill>
                <a:latin typeface="+mn-ea"/>
              </a:rPr>
              <a:t>(</a:t>
            </a:r>
            <a:r>
              <a:rPr lang="en-US" altLang="zh-TW" sz="1400" b="1" dirty="0" smtClean="0">
                <a:solidFill>
                  <a:schemeClr val="accent6">
                    <a:lumMod val="75000"/>
                  </a:schemeClr>
                </a:solidFill>
                <a:latin typeface="+mn-ea"/>
              </a:rPr>
              <a:t>(</a:t>
            </a:r>
            <a:r>
              <a:rPr lang="zh-TW" altLang="en-US" sz="1400" b="1" dirty="0" smtClean="0">
                <a:solidFill>
                  <a:schemeClr val="accent6">
                    <a:lumMod val="75000"/>
                  </a:schemeClr>
                </a:solidFill>
                <a:latin typeface="+mn-ea"/>
              </a:rPr>
              <a:t>理想共同體 </a:t>
            </a:r>
            <a:r>
              <a:rPr lang="ko-KR" altLang="en-US" sz="1400" b="1" dirty="0" smtClean="0">
                <a:solidFill>
                  <a:schemeClr val="accent6">
                    <a:lumMod val="75000"/>
                  </a:schemeClr>
                </a:solidFill>
                <a:latin typeface="+mn-ea"/>
              </a:rPr>
              <a:t>五</a:t>
            </a:r>
            <a:r>
              <a:rPr lang="zh-TW" altLang="en-US" sz="1400" b="1" dirty="0" smtClean="0">
                <a:solidFill>
                  <a:schemeClr val="accent6">
                    <a:lumMod val="75000"/>
                  </a:schemeClr>
                </a:solidFill>
                <a:latin typeface="+mn-ea"/>
              </a:rPr>
              <a:t>要</a:t>
            </a:r>
            <a:r>
              <a:rPr lang="en-US" altLang="zh-TW" sz="1400" b="1" dirty="0" smtClean="0">
                <a:solidFill>
                  <a:schemeClr val="accent6">
                    <a:lumMod val="75000"/>
                  </a:schemeClr>
                </a:solidFill>
                <a:latin typeface="+mn-ea"/>
              </a:rPr>
              <a:t>) </a:t>
            </a:r>
            <a:r>
              <a:rPr lang="ko-KR" altLang="en-US" sz="1400" dirty="0" smtClean="0">
                <a:solidFill>
                  <a:srgbClr val="000000"/>
                </a:solidFill>
                <a:latin typeface="+mn-ea"/>
              </a:rPr>
              <a:t>라고도 함</a:t>
            </a:r>
            <a:r>
              <a:rPr lang="en-US" altLang="ko-KR" sz="1400" dirty="0" smtClean="0">
                <a:solidFill>
                  <a:srgbClr val="000000"/>
                </a:solidFill>
                <a:latin typeface="+mn-ea"/>
              </a:rPr>
              <a:t> </a:t>
            </a:r>
            <a:endParaRPr lang="ko-KR" altLang="en-US" sz="1400" dirty="0">
              <a:latin typeface="+mn-ea"/>
            </a:endParaRPr>
          </a:p>
        </p:txBody>
      </p:sp>
      <p:cxnSp>
        <p:nvCxnSpPr>
          <p:cNvPr id="32" name="꺾인 연결선 31"/>
          <p:cNvCxnSpPr>
            <a:stCxn id="22" idx="0"/>
            <a:endCxn id="14" idx="2"/>
          </p:cNvCxnSpPr>
          <p:nvPr/>
        </p:nvCxnSpPr>
        <p:spPr>
          <a:xfrm rot="5400000" flipH="1" flipV="1">
            <a:off x="3560794" y="2279966"/>
            <a:ext cx="576064" cy="2586101"/>
          </a:xfrm>
          <a:prstGeom prst="bentConnector3">
            <a:avLst>
              <a:gd name="adj1" fmla="val 50000"/>
            </a:avLst>
          </a:prstGeom>
          <a:ln w="3175">
            <a:solidFill>
              <a:srgbClr val="23AC38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꺾인 연결선 34"/>
          <p:cNvCxnSpPr>
            <a:stCxn id="23" idx="0"/>
            <a:endCxn id="14" idx="2"/>
          </p:cNvCxnSpPr>
          <p:nvPr/>
        </p:nvCxnSpPr>
        <p:spPr>
          <a:xfrm rot="5400000" flipH="1" flipV="1">
            <a:off x="4208866" y="2928038"/>
            <a:ext cx="576064" cy="1289957"/>
          </a:xfrm>
          <a:prstGeom prst="bentConnector3">
            <a:avLst>
              <a:gd name="adj1" fmla="val 50000"/>
            </a:avLst>
          </a:prstGeom>
          <a:ln w="3175">
            <a:solidFill>
              <a:srgbClr val="23AC38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꺾인 연결선 37"/>
          <p:cNvCxnSpPr>
            <a:stCxn id="12" idx="0"/>
            <a:endCxn id="14" idx="2"/>
          </p:cNvCxnSpPr>
          <p:nvPr/>
        </p:nvCxnSpPr>
        <p:spPr>
          <a:xfrm rot="5400000" flipH="1" flipV="1">
            <a:off x="4851622" y="3570794"/>
            <a:ext cx="576065" cy="4446"/>
          </a:xfrm>
          <a:prstGeom prst="bentConnector3">
            <a:avLst>
              <a:gd name="adj1" fmla="val 50000"/>
            </a:avLst>
          </a:prstGeom>
          <a:ln w="3175">
            <a:solidFill>
              <a:srgbClr val="23AC38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꺾인 연결선 40"/>
          <p:cNvCxnSpPr>
            <a:stCxn id="13" idx="0"/>
            <a:endCxn id="14" idx="2"/>
          </p:cNvCxnSpPr>
          <p:nvPr/>
        </p:nvCxnSpPr>
        <p:spPr>
          <a:xfrm rot="16200000" flipV="1">
            <a:off x="5505011" y="2921851"/>
            <a:ext cx="576065" cy="1302331"/>
          </a:xfrm>
          <a:prstGeom prst="bentConnector3">
            <a:avLst>
              <a:gd name="adj1" fmla="val 50000"/>
            </a:avLst>
          </a:prstGeom>
          <a:ln w="3175">
            <a:solidFill>
              <a:srgbClr val="23AC38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꺾인 연결선 43"/>
          <p:cNvCxnSpPr>
            <a:stCxn id="11" idx="0"/>
            <a:endCxn id="14" idx="2"/>
          </p:cNvCxnSpPr>
          <p:nvPr/>
        </p:nvCxnSpPr>
        <p:spPr>
          <a:xfrm rot="16200000" flipV="1">
            <a:off x="6153083" y="2273779"/>
            <a:ext cx="576065" cy="2598476"/>
          </a:xfrm>
          <a:prstGeom prst="bentConnector3">
            <a:avLst>
              <a:gd name="adj1" fmla="val 50000"/>
            </a:avLst>
          </a:prstGeom>
          <a:ln w="3175">
            <a:solidFill>
              <a:srgbClr val="23AC38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11" name="타원 10"/>
          <p:cNvSpPr/>
          <p:nvPr/>
        </p:nvSpPr>
        <p:spPr>
          <a:xfrm>
            <a:off x="7236297" y="3861049"/>
            <a:ext cx="1008111" cy="1008111"/>
          </a:xfrm>
          <a:prstGeom prst="ellipse">
            <a:avLst/>
          </a:prstGeom>
          <a:solidFill>
            <a:schemeClr val="bg1"/>
          </a:solidFill>
          <a:ln w="165100">
            <a:gradFill>
              <a:gsLst>
                <a:gs pos="0">
                  <a:schemeClr val="accent6">
                    <a:lumMod val="20000"/>
                    <a:lumOff val="80000"/>
                  </a:schemeClr>
                </a:gs>
                <a:gs pos="50000">
                  <a:schemeClr val="accent6">
                    <a:lumMod val="60000"/>
                    <a:lumOff val="40000"/>
                  </a:schemeClr>
                </a:gs>
                <a:gs pos="100000">
                  <a:schemeClr val="accent6">
                    <a:lumMod val="75000"/>
                  </a:schemeClr>
                </a:gs>
              </a:gsLst>
              <a:lin ang="5400000" scaled="0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ct val="0"/>
              </a:spcBef>
            </a:pPr>
            <a:r>
              <a:rPr lang="ko-KR" altLang="en-US" sz="1600" b="1" spc="-120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작선</a:t>
            </a:r>
            <a:endParaRPr lang="ko-KR" altLang="en-US" sz="1600" b="1" spc="-120" dirty="0" smtClean="0">
              <a:solidFill>
                <a:schemeClr val="tx1">
                  <a:lumMod val="65000"/>
                  <a:lumOff val="35000"/>
                </a:schemeClr>
              </a:solidFill>
              <a:latin typeface="맑은 고딕" pitchFamily="50" charset="-127"/>
              <a:ea typeface="맑은 고딕" pitchFamily="50" charset="-127"/>
            </a:endParaRPr>
          </a:p>
          <a:p>
            <a:pPr algn="ctr">
              <a:spcBef>
                <a:spcPct val="0"/>
              </a:spcBef>
            </a:pPr>
            <a:r>
              <a:rPr lang="en-US" altLang="ko-KR" sz="1600" b="1" spc="-12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(</a:t>
            </a:r>
            <a:r>
              <a:rPr lang="ko-KR" altLang="en-US" sz="1600" b="1" spc="-120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作善</a:t>
            </a:r>
            <a:r>
              <a:rPr lang="en-US" altLang="ko-KR" sz="1600" b="1" spc="-12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)</a:t>
            </a:r>
            <a:endParaRPr lang="ko-KR" altLang="en-US" sz="1600" b="1" spc="-120" dirty="0" smtClean="0">
              <a:solidFill>
                <a:schemeClr val="tx1">
                  <a:lumMod val="65000"/>
                  <a:lumOff val="35000"/>
                </a:schemeClr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 useBgFill="1">
        <p:nvSpPr>
          <p:cNvPr id="12" name="타원 11"/>
          <p:cNvSpPr/>
          <p:nvPr/>
        </p:nvSpPr>
        <p:spPr>
          <a:xfrm>
            <a:off x="4633375" y="3861049"/>
            <a:ext cx="1008111" cy="1008111"/>
          </a:xfrm>
          <a:prstGeom prst="ellipse">
            <a:avLst/>
          </a:prstGeom>
          <a:solidFill>
            <a:schemeClr val="bg1"/>
          </a:solidFill>
          <a:ln w="165100">
            <a:gradFill>
              <a:gsLst>
                <a:gs pos="0">
                  <a:schemeClr val="accent6">
                    <a:lumMod val="20000"/>
                    <a:lumOff val="80000"/>
                  </a:schemeClr>
                </a:gs>
                <a:gs pos="50000">
                  <a:schemeClr val="accent6">
                    <a:lumMod val="60000"/>
                    <a:lumOff val="40000"/>
                  </a:schemeClr>
                </a:gs>
                <a:gs pos="100000">
                  <a:schemeClr val="accent6">
                    <a:lumMod val="75000"/>
                  </a:schemeClr>
                </a:gs>
              </a:gsLst>
              <a:lin ang="5400000" scaled="0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ct val="0"/>
              </a:spcBef>
            </a:pPr>
            <a:r>
              <a:rPr lang="ko-KR" altLang="en-US" sz="1600" b="1" spc="-12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수심</a:t>
            </a:r>
          </a:p>
          <a:p>
            <a:pPr algn="ctr">
              <a:spcBef>
                <a:spcPct val="0"/>
              </a:spcBef>
            </a:pPr>
            <a:r>
              <a:rPr lang="en-US" altLang="ko-KR" sz="1600" b="1" spc="-12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(</a:t>
            </a:r>
            <a:r>
              <a:rPr lang="ko-KR" altLang="en-US" sz="1600" b="1" spc="-12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修心</a:t>
            </a:r>
            <a:r>
              <a:rPr lang="en-US" altLang="ko-KR" sz="1600" b="1" spc="-12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)</a:t>
            </a:r>
          </a:p>
        </p:txBody>
      </p:sp>
      <p:sp useBgFill="1">
        <p:nvSpPr>
          <p:cNvPr id="13" name="타원 12"/>
          <p:cNvSpPr/>
          <p:nvPr/>
        </p:nvSpPr>
        <p:spPr>
          <a:xfrm>
            <a:off x="5940152" y="3861049"/>
            <a:ext cx="1008111" cy="1008111"/>
          </a:xfrm>
          <a:prstGeom prst="ellipse">
            <a:avLst/>
          </a:prstGeom>
          <a:solidFill>
            <a:schemeClr val="bg1"/>
          </a:solidFill>
          <a:ln w="165100">
            <a:gradFill>
              <a:gsLst>
                <a:gs pos="0">
                  <a:schemeClr val="accent6">
                    <a:lumMod val="20000"/>
                    <a:lumOff val="80000"/>
                  </a:schemeClr>
                </a:gs>
                <a:gs pos="50000">
                  <a:schemeClr val="accent6">
                    <a:lumMod val="60000"/>
                    <a:lumOff val="40000"/>
                  </a:schemeClr>
                </a:gs>
                <a:gs pos="100000">
                  <a:schemeClr val="accent6">
                    <a:lumMod val="75000"/>
                  </a:schemeClr>
                </a:gs>
              </a:gsLst>
              <a:lin ang="5400000" scaled="0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ct val="0"/>
              </a:spcBef>
            </a:pPr>
            <a:r>
              <a:rPr lang="ko-KR" altLang="en-US" sz="1600" b="1" spc="-12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화합</a:t>
            </a:r>
          </a:p>
          <a:p>
            <a:pPr algn="ctr">
              <a:spcBef>
                <a:spcPct val="0"/>
              </a:spcBef>
            </a:pPr>
            <a:r>
              <a:rPr lang="en-US" altLang="ko-KR" sz="1600" b="1" spc="-12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(</a:t>
            </a:r>
            <a:r>
              <a:rPr lang="ko-KR" altLang="en-US" sz="1600" b="1" spc="-12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和合</a:t>
            </a:r>
            <a:r>
              <a:rPr lang="en-US" altLang="ko-KR" sz="1600" b="1" spc="-12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)</a:t>
            </a:r>
          </a:p>
        </p:txBody>
      </p:sp>
      <p:sp useBgFill="1">
        <p:nvSpPr>
          <p:cNvPr id="22" name="타원 21"/>
          <p:cNvSpPr/>
          <p:nvPr/>
        </p:nvSpPr>
        <p:spPr>
          <a:xfrm>
            <a:off x="2051720" y="3861048"/>
            <a:ext cx="1008111" cy="1008111"/>
          </a:xfrm>
          <a:prstGeom prst="ellipse">
            <a:avLst/>
          </a:prstGeom>
          <a:solidFill>
            <a:schemeClr val="bg1"/>
          </a:solidFill>
          <a:ln w="165100">
            <a:gradFill>
              <a:gsLst>
                <a:gs pos="0">
                  <a:schemeClr val="accent6">
                    <a:lumMod val="20000"/>
                    <a:lumOff val="80000"/>
                  </a:schemeClr>
                </a:gs>
                <a:gs pos="50000">
                  <a:schemeClr val="accent6">
                    <a:lumMod val="60000"/>
                    <a:lumOff val="40000"/>
                  </a:schemeClr>
                </a:gs>
                <a:gs pos="100000">
                  <a:schemeClr val="accent6">
                    <a:lumMod val="75000"/>
                  </a:schemeClr>
                </a:gs>
              </a:gsLst>
              <a:lin ang="5400000" scaled="0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ct val="0"/>
              </a:spcBef>
            </a:pPr>
            <a:r>
              <a:rPr lang="ko-KR" altLang="en-US" sz="1600" b="1" spc="-12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정체</a:t>
            </a:r>
          </a:p>
          <a:p>
            <a:pPr algn="ctr">
              <a:spcBef>
                <a:spcPct val="0"/>
              </a:spcBef>
            </a:pPr>
            <a:r>
              <a:rPr lang="en-US" altLang="ko-KR" sz="1600" b="1" spc="-12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(</a:t>
            </a:r>
            <a:r>
              <a:rPr lang="ko-KR" altLang="en-US" sz="1600" b="1" spc="-12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正體</a:t>
            </a:r>
            <a:r>
              <a:rPr lang="en-US" altLang="ko-KR" sz="1600" b="1" spc="-12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)</a:t>
            </a:r>
          </a:p>
        </p:txBody>
      </p:sp>
      <p:sp useBgFill="1">
        <p:nvSpPr>
          <p:cNvPr id="23" name="타원 22"/>
          <p:cNvSpPr/>
          <p:nvPr/>
        </p:nvSpPr>
        <p:spPr>
          <a:xfrm>
            <a:off x="3347864" y="3861048"/>
            <a:ext cx="1008111" cy="1008111"/>
          </a:xfrm>
          <a:prstGeom prst="ellipse">
            <a:avLst/>
          </a:prstGeom>
          <a:solidFill>
            <a:schemeClr val="bg1"/>
          </a:solidFill>
          <a:ln w="165100">
            <a:gradFill>
              <a:gsLst>
                <a:gs pos="0">
                  <a:schemeClr val="accent6">
                    <a:lumMod val="20000"/>
                    <a:lumOff val="80000"/>
                  </a:schemeClr>
                </a:gs>
                <a:gs pos="50000">
                  <a:schemeClr val="accent6">
                    <a:lumMod val="60000"/>
                    <a:lumOff val="40000"/>
                  </a:schemeClr>
                </a:gs>
                <a:gs pos="100000">
                  <a:schemeClr val="accent6">
                    <a:lumMod val="75000"/>
                  </a:schemeClr>
                </a:gs>
              </a:gsLst>
              <a:lin ang="5400000" scaled="0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ct val="0"/>
              </a:spcBef>
            </a:pPr>
            <a:r>
              <a:rPr lang="ko-KR" altLang="en-US" sz="1600" b="1" spc="-12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대원</a:t>
            </a:r>
          </a:p>
          <a:p>
            <a:pPr algn="ctr">
              <a:spcBef>
                <a:spcPct val="0"/>
              </a:spcBef>
            </a:pPr>
            <a:r>
              <a:rPr lang="en-US" altLang="ko-KR" sz="1600" b="1" spc="-12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(</a:t>
            </a:r>
            <a:r>
              <a:rPr lang="ko-KR" altLang="en-US" sz="1600" b="1" spc="-12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大願</a:t>
            </a:r>
            <a:r>
              <a:rPr lang="en-US" altLang="ko-KR" sz="1600" b="1" spc="-12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7"/>
          <p:cNvGrpSpPr/>
          <p:nvPr/>
        </p:nvGrpSpPr>
        <p:grpSpPr>
          <a:xfrm>
            <a:off x="-4613" y="-171400"/>
            <a:ext cx="9148613" cy="1296144"/>
            <a:chOff x="-4613" y="-171400"/>
            <a:chExt cx="9148613" cy="1296144"/>
          </a:xfrm>
        </p:grpSpPr>
        <p:sp>
          <p:nvSpPr>
            <p:cNvPr id="21" name="제목 15"/>
            <p:cNvSpPr txBox="1">
              <a:spLocks/>
            </p:cNvSpPr>
            <p:nvPr/>
          </p:nvSpPr>
          <p:spPr>
            <a:xfrm>
              <a:off x="0" y="127265"/>
              <a:ext cx="9144000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107315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3600" b="1" kern="0" dirty="0" err="1" smtClean="0">
                  <a:latin typeface="+mn-ea"/>
                </a:rPr>
                <a:t>사섭</a:t>
              </a:r>
              <a:r>
                <a:rPr kumimoji="1" lang="ko-KR" altLang="en-US" sz="3600" b="1" kern="0" dirty="0" smtClean="0">
                  <a:latin typeface="+mn-ea"/>
                </a:rPr>
                <a:t> </a:t>
              </a:r>
              <a:r>
                <a:rPr kumimoji="1" lang="ko-KR" altLang="en-US" sz="3600" b="1" kern="0" dirty="0" err="1" smtClean="0">
                  <a:latin typeface="+mn-ea"/>
                </a:rPr>
                <a:t>인품론</a:t>
              </a:r>
              <a:endParaRPr kumimoji="1" lang="ko-KR" altLang="en-US" sz="3600" b="1" kern="0" dirty="0">
                <a:latin typeface="+mn-ea"/>
              </a:endParaRPr>
            </a:p>
          </p:txBody>
        </p:sp>
        <p:sp>
          <p:nvSpPr>
            <p:cNvPr id="24" name="이등변 삼각형 23"/>
            <p:cNvSpPr/>
            <p:nvPr/>
          </p:nvSpPr>
          <p:spPr>
            <a:xfrm>
              <a:off x="1331640" y="-171400"/>
              <a:ext cx="72008" cy="72008"/>
            </a:xfrm>
            <a:prstGeom prst="triangle">
              <a:avLst/>
            </a:prstGeom>
          </p:spPr>
          <p:txBody>
            <a:bodyPr wrap="square" rtlCol="0" anchor="ctr">
              <a:spAutoFit/>
            </a:bodyPr>
            <a:lstStyle/>
            <a:p>
              <a:pPr marL="263525" indent="-263525" algn="ctr" latinLnBrk="0">
                <a:lnSpc>
                  <a:spcPct val="150000"/>
                </a:lnSpc>
                <a:buClr>
                  <a:srgbClr val="265DAA"/>
                </a:buClr>
                <a:buFont typeface="Arial" pitchFamily="34" charset="0"/>
                <a:buChar char="•"/>
              </a:pPr>
              <a:endParaRPr lang="ko-KR" altLang="en-US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26" name="제목 15"/>
            <p:cNvSpPr txBox="1">
              <a:spLocks/>
            </p:cNvSpPr>
            <p:nvPr/>
          </p:nvSpPr>
          <p:spPr>
            <a:xfrm>
              <a:off x="1187624" y="764704"/>
              <a:ext cx="7452320" cy="360040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268288" indent="-268288" eaLnBrk="0" fontAlgn="base" hangingPunct="0">
                <a:spcBef>
                  <a:spcPct val="0"/>
                </a:spcBef>
                <a:spcAft>
                  <a:spcPct val="0"/>
                </a:spcAft>
                <a:buBlip>
                  <a:blip r:embed="rId2"/>
                </a:buBlip>
                <a:defRPr/>
              </a:pPr>
              <a:r>
                <a:rPr kumimoji="1" lang="ko-KR" altLang="en-US" sz="2800" b="1" kern="0" dirty="0" err="1" smtClean="0">
                  <a:solidFill>
                    <a:srgbClr val="008000"/>
                  </a:solidFill>
                  <a:latin typeface="+mn-ea"/>
                </a:rPr>
                <a:t>동사섭이</a:t>
              </a:r>
              <a:r>
                <a:rPr kumimoji="1" lang="ko-KR" altLang="en-US" sz="2800" b="1" kern="0" dirty="0" smtClean="0">
                  <a:solidFill>
                    <a:srgbClr val="008000"/>
                  </a:solidFill>
                  <a:latin typeface="+mn-ea"/>
                </a:rPr>
                <a:t> 지향하는 인품이란</a:t>
              </a:r>
              <a:r>
                <a:rPr kumimoji="1" lang="en-US" altLang="ko-KR" sz="2800" b="1" kern="0" dirty="0" smtClean="0">
                  <a:solidFill>
                    <a:srgbClr val="008000"/>
                  </a:solidFill>
                  <a:latin typeface="+mn-ea"/>
                </a:rPr>
                <a:t>?</a:t>
              </a:r>
              <a:endParaRPr kumimoji="1" lang="ko-KR" altLang="en-US" sz="2800" b="1" kern="0" dirty="0" smtClean="0">
                <a:solidFill>
                  <a:srgbClr val="008000"/>
                </a:solidFill>
                <a:latin typeface="+mn-ea"/>
              </a:endParaRPr>
            </a:p>
          </p:txBody>
        </p:sp>
        <p:sp>
          <p:nvSpPr>
            <p:cNvPr id="27" name="제목 15"/>
            <p:cNvSpPr txBox="1">
              <a:spLocks/>
            </p:cNvSpPr>
            <p:nvPr/>
          </p:nvSpPr>
          <p:spPr>
            <a:xfrm>
              <a:off x="-4613" y="-27384"/>
              <a:ext cx="1187624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533400" lvl="0" indent="-55563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4800" b="1" kern="0" dirty="0" smtClean="0">
                  <a:solidFill>
                    <a:srgbClr val="FFFFFF"/>
                  </a:solidFill>
                  <a:latin typeface="+mn-ea"/>
                </a:rPr>
                <a:t>동</a:t>
              </a:r>
              <a:endParaRPr kumimoji="1" lang="ko-KR" altLang="en-US" sz="3600" b="1" kern="0" dirty="0">
                <a:solidFill>
                  <a:srgbClr val="FFFFFF"/>
                </a:solidFill>
                <a:latin typeface="+mn-ea"/>
              </a:endParaRPr>
            </a:p>
          </p:txBody>
        </p:sp>
      </p:grpSp>
      <p:sp useBgFill="1">
        <p:nvSpPr>
          <p:cNvPr id="25" name="타원 24"/>
          <p:cNvSpPr/>
          <p:nvPr/>
        </p:nvSpPr>
        <p:spPr>
          <a:xfrm>
            <a:off x="2186558" y="2924945"/>
            <a:ext cx="1008111" cy="1008111"/>
          </a:xfrm>
          <a:prstGeom prst="ellipse">
            <a:avLst/>
          </a:prstGeom>
          <a:solidFill>
            <a:schemeClr val="bg1"/>
          </a:solidFill>
          <a:ln w="165100">
            <a:gradFill>
              <a:gsLst>
                <a:gs pos="0">
                  <a:schemeClr val="accent6">
                    <a:lumMod val="20000"/>
                    <a:lumOff val="80000"/>
                  </a:schemeClr>
                </a:gs>
                <a:gs pos="50000">
                  <a:schemeClr val="accent6">
                    <a:lumMod val="60000"/>
                    <a:lumOff val="40000"/>
                  </a:schemeClr>
                </a:gs>
                <a:gs pos="100000">
                  <a:schemeClr val="accent6">
                    <a:lumMod val="75000"/>
                  </a:schemeClr>
                </a:gs>
              </a:gsLst>
              <a:lin ang="5400000" scaled="0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ct val="0"/>
              </a:spcBef>
            </a:pPr>
            <a:r>
              <a:rPr lang="ko-KR" altLang="en-US" sz="1600" b="1" spc="-12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정체</a:t>
            </a:r>
          </a:p>
          <a:p>
            <a:pPr algn="ctr">
              <a:spcBef>
                <a:spcPct val="0"/>
              </a:spcBef>
            </a:pPr>
            <a:r>
              <a:rPr lang="en-US" altLang="ko-KR" sz="1600" b="1" spc="-12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(</a:t>
            </a:r>
            <a:r>
              <a:rPr lang="ko-KR" altLang="en-US" sz="1600" b="1" spc="-12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正體</a:t>
            </a:r>
            <a:r>
              <a:rPr lang="en-US" altLang="ko-KR" sz="1600" b="1" spc="-12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)</a:t>
            </a:r>
          </a:p>
        </p:txBody>
      </p:sp>
      <p:sp>
        <p:nvSpPr>
          <p:cNvPr id="28" name="직사각형 27"/>
          <p:cNvSpPr/>
          <p:nvPr/>
        </p:nvSpPr>
        <p:spPr>
          <a:xfrm>
            <a:off x="3563888" y="2780928"/>
            <a:ext cx="223224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3525" indent="-263525" latinLnBrk="0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</a:pPr>
            <a:r>
              <a:rPr lang="ko-KR" altLang="en-US" sz="1600" dirty="0" smtClean="0"/>
              <a:t>스스로 생각하기에 </a:t>
            </a:r>
            <a:endParaRPr lang="en-US" altLang="ko-KR" sz="1600" dirty="0" smtClean="0"/>
          </a:p>
          <a:p>
            <a:pPr latinLnBrk="0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</a:pPr>
            <a:r>
              <a:rPr lang="ko-KR" altLang="en-US" sz="1600" b="1" dirty="0" smtClean="0">
                <a:solidFill>
                  <a:schemeClr val="accent6">
                    <a:lumMod val="75000"/>
                  </a:schemeClr>
                </a:solidFill>
              </a:rPr>
              <a:t>바람직한 자아관</a:t>
            </a:r>
            <a:r>
              <a:rPr lang="ko-KR" altLang="en-US" sz="1600" dirty="0" smtClean="0"/>
              <a:t>을 가진다</a:t>
            </a:r>
            <a:r>
              <a:rPr lang="en-US" altLang="ko-KR" sz="1600" dirty="0" smtClean="0"/>
              <a:t>.</a:t>
            </a:r>
            <a:endParaRPr lang="en-US" altLang="ko-KR" sz="1600" b="1" dirty="0" smtClean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 useBgFill="1">
        <p:nvSpPr>
          <p:cNvPr id="33" name="타원 32"/>
          <p:cNvSpPr/>
          <p:nvPr/>
        </p:nvSpPr>
        <p:spPr>
          <a:xfrm>
            <a:off x="2195737" y="4653137"/>
            <a:ext cx="1008111" cy="1008111"/>
          </a:xfrm>
          <a:prstGeom prst="ellipse">
            <a:avLst/>
          </a:prstGeom>
          <a:solidFill>
            <a:schemeClr val="bg1"/>
          </a:solidFill>
          <a:ln w="165100">
            <a:gradFill>
              <a:gsLst>
                <a:gs pos="0">
                  <a:schemeClr val="accent6">
                    <a:lumMod val="20000"/>
                    <a:lumOff val="80000"/>
                  </a:schemeClr>
                </a:gs>
                <a:gs pos="50000">
                  <a:schemeClr val="accent6">
                    <a:lumMod val="60000"/>
                    <a:lumOff val="40000"/>
                  </a:schemeClr>
                </a:gs>
                <a:gs pos="100000">
                  <a:schemeClr val="accent6">
                    <a:lumMod val="75000"/>
                  </a:schemeClr>
                </a:gs>
              </a:gsLst>
              <a:lin ang="5400000" scaled="0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600" b="1" dirty="0" smtClean="0">
                <a:solidFill>
                  <a:schemeClr val="tx1"/>
                </a:solidFill>
              </a:rPr>
              <a:t>대원</a:t>
            </a:r>
            <a:r>
              <a:rPr lang="en-US" altLang="ko-KR" sz="1600" b="1" dirty="0" smtClean="0">
                <a:solidFill>
                  <a:schemeClr val="tx1"/>
                </a:solidFill>
              </a:rPr>
              <a:t>(</a:t>
            </a:r>
            <a:r>
              <a:rPr lang="ko-KR" altLang="en-US" sz="1600" b="1" dirty="0" smtClean="0">
                <a:solidFill>
                  <a:schemeClr val="tx1"/>
                </a:solidFill>
              </a:rPr>
              <a:t>大願</a:t>
            </a:r>
            <a:r>
              <a:rPr lang="en-US" altLang="ko-KR" sz="1600" b="1" dirty="0" smtClean="0">
                <a:solidFill>
                  <a:schemeClr val="tx1"/>
                </a:solidFill>
              </a:rPr>
              <a:t>)</a:t>
            </a:r>
            <a:endParaRPr lang="en-US" altLang="ko-KR" sz="1600" b="1" spc="-120" dirty="0" smtClean="0">
              <a:solidFill>
                <a:schemeClr val="tx1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34" name="직사각형 33"/>
          <p:cNvSpPr/>
          <p:nvPr/>
        </p:nvSpPr>
        <p:spPr>
          <a:xfrm>
            <a:off x="3563888" y="4581128"/>
            <a:ext cx="2160240" cy="11526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atinLnBrk="0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</a:pPr>
            <a:r>
              <a:rPr lang="ko-KR" altLang="en-US" sz="1600" b="1" dirty="0" smtClean="0">
                <a:solidFill>
                  <a:schemeClr val="accent6">
                    <a:lumMod val="75000"/>
                  </a:schemeClr>
                </a:solidFill>
              </a:rPr>
              <a:t>인생의 궁극적인 목표인 </a:t>
            </a:r>
            <a:r>
              <a:rPr lang="en-US" altLang="ko-KR" sz="1600" b="1" dirty="0" smtClean="0">
                <a:solidFill>
                  <a:schemeClr val="accent6">
                    <a:lumMod val="75000"/>
                  </a:schemeClr>
                </a:solidFill>
              </a:rPr>
              <a:t>&lt;</a:t>
            </a:r>
            <a:r>
              <a:rPr lang="ko-KR" altLang="en-US" sz="1600" b="1" dirty="0" smtClean="0">
                <a:solidFill>
                  <a:schemeClr val="accent6">
                    <a:lumMod val="75000"/>
                  </a:schemeClr>
                </a:solidFill>
              </a:rPr>
              <a:t>선</a:t>
            </a:r>
            <a:r>
              <a:rPr lang="en-US" altLang="ko-KR" sz="1600" b="1" dirty="0" smtClean="0">
                <a:solidFill>
                  <a:schemeClr val="accent6">
                    <a:lumMod val="75000"/>
                  </a:schemeClr>
                </a:solidFill>
              </a:rPr>
              <a:t>(</a:t>
            </a:r>
            <a:r>
              <a:rPr lang="ko-KR" altLang="en-US" sz="1600" b="1" dirty="0" smtClean="0">
                <a:solidFill>
                  <a:schemeClr val="accent6">
                    <a:lumMod val="75000"/>
                  </a:schemeClr>
                </a:solidFill>
              </a:rPr>
              <a:t>善</a:t>
            </a:r>
            <a:r>
              <a:rPr lang="en-US" altLang="ko-KR" sz="1600" b="1" dirty="0" smtClean="0">
                <a:solidFill>
                  <a:schemeClr val="accent6">
                    <a:lumMod val="75000"/>
                  </a:schemeClr>
                </a:solidFill>
              </a:rPr>
              <a:t>)&gt;</a:t>
            </a:r>
            <a:r>
              <a:rPr lang="ko-KR" altLang="en-US" sz="1600" dirty="0" smtClean="0"/>
              <a:t>을 향해 나아간다</a:t>
            </a:r>
            <a:r>
              <a:rPr lang="en-US" altLang="ko-KR" sz="1600" dirty="0" smtClean="0"/>
              <a:t>.</a:t>
            </a:r>
            <a:endParaRPr lang="en-US" altLang="ko-KR" sz="1600" b="1" dirty="0" smtClean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grpSp>
        <p:nvGrpSpPr>
          <p:cNvPr id="3" name="그룹 15"/>
          <p:cNvGrpSpPr/>
          <p:nvPr/>
        </p:nvGrpSpPr>
        <p:grpSpPr>
          <a:xfrm>
            <a:off x="1619672" y="1832197"/>
            <a:ext cx="4703361" cy="395536"/>
            <a:chOff x="1619672" y="1832197"/>
            <a:chExt cx="4703361" cy="395536"/>
          </a:xfrm>
        </p:grpSpPr>
        <p:sp>
          <p:nvSpPr>
            <p:cNvPr id="37" name="직사각형 36"/>
            <p:cNvSpPr/>
            <p:nvPr/>
          </p:nvSpPr>
          <p:spPr>
            <a:xfrm>
              <a:off x="1932087" y="1835532"/>
              <a:ext cx="4390946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ko-KR" altLang="en-US" b="1" dirty="0" smtClean="0">
                  <a:solidFill>
                    <a:srgbClr val="008000"/>
                  </a:solidFill>
                  <a:latin typeface="+mn-ea"/>
                </a:rPr>
                <a:t>모두의 행복을 위해서 어떻게 할 것인가</a:t>
              </a:r>
              <a:r>
                <a:rPr lang="en-US" altLang="ko-KR" b="1" dirty="0" smtClean="0">
                  <a:solidFill>
                    <a:srgbClr val="008000"/>
                  </a:solidFill>
                  <a:latin typeface="+mn-ea"/>
                </a:rPr>
                <a:t>?</a:t>
              </a:r>
            </a:p>
          </p:txBody>
        </p:sp>
        <p:pic>
          <p:nvPicPr>
            <p:cNvPr id="39" name="Picture 2" descr="Y:\동사섭_동영상\03_원고\03_pdf용 탬플릿\참고자료_김미형\블릿s_green.png"/>
            <p:cNvPicPr>
              <a:picLocks noChangeAspect="1" noChangeArrowheads="1"/>
            </p:cNvPicPr>
            <p:nvPr/>
          </p:nvPicPr>
          <p:blipFill>
            <a:blip r:embed="rId3" cstate="print"/>
            <a:stretch>
              <a:fillRect/>
            </a:stretch>
          </p:blipFill>
          <p:spPr bwMode="auto">
            <a:xfrm>
              <a:off x="1619672" y="1832197"/>
              <a:ext cx="360040" cy="395536"/>
            </a:xfrm>
            <a:prstGeom prst="rect">
              <a:avLst/>
            </a:prstGeom>
            <a:noFill/>
            <a:ln w="88900" cap="sq">
              <a:noFill/>
              <a:miter lim="800000"/>
            </a:ln>
            <a:effectLst/>
            <a:scene3d>
              <a:camera prst="orthographicFront"/>
              <a:lightRig rig="twoPt" dir="t">
                <a:rot lat="0" lon="0" rev="7200000"/>
              </a:lightRig>
            </a:scene3d>
            <a:sp3d>
              <a:bevelT w="25400" h="19050"/>
              <a:contourClr>
                <a:srgbClr val="FFFFFF"/>
              </a:contourClr>
            </a:sp3d>
          </p:spPr>
        </p:pic>
      </p:grpSp>
      <p:sp>
        <p:nvSpPr>
          <p:cNvPr id="40" name="직사각형 39"/>
          <p:cNvSpPr/>
          <p:nvPr/>
        </p:nvSpPr>
        <p:spPr>
          <a:xfrm>
            <a:off x="6084168" y="3645024"/>
            <a:ext cx="273630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latinLnBrk="0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</a:pPr>
            <a:r>
              <a:rPr lang="ko-KR" altLang="en-US" sz="1600" dirty="0" smtClean="0"/>
              <a:t>천하의 주인인</a:t>
            </a:r>
            <a:r>
              <a:rPr lang="en-US" altLang="ko-KR" sz="1600" dirty="0" smtClean="0"/>
              <a:t> </a:t>
            </a:r>
            <a:r>
              <a:rPr lang="ko-KR" altLang="en-US" sz="1600" dirty="0" smtClean="0"/>
              <a:t>나는 우리모두의 행복을 위해서 나를 바치겠습니다</a:t>
            </a:r>
            <a:r>
              <a:rPr lang="en-US" altLang="ko-KR" sz="1600" dirty="0" smtClean="0"/>
              <a:t>.</a:t>
            </a:r>
            <a:endParaRPr lang="en-US" altLang="ko-KR" sz="1600" b="1" dirty="0" smtClean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cxnSp>
        <p:nvCxnSpPr>
          <p:cNvPr id="42" name="꺾인 연결선 41"/>
          <p:cNvCxnSpPr>
            <a:stCxn id="34" idx="3"/>
            <a:endCxn id="28" idx="3"/>
          </p:cNvCxnSpPr>
          <p:nvPr/>
        </p:nvCxnSpPr>
        <p:spPr>
          <a:xfrm flipV="1">
            <a:off x="5724128" y="3381093"/>
            <a:ext cx="72008" cy="1776379"/>
          </a:xfrm>
          <a:prstGeom prst="bentConnector3">
            <a:avLst>
              <a:gd name="adj1" fmla="val 417465"/>
            </a:avLst>
          </a:prstGeom>
          <a:ln w="19050">
            <a:solidFill>
              <a:srgbClr val="23AC38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7"/>
          <p:cNvGrpSpPr/>
          <p:nvPr/>
        </p:nvGrpSpPr>
        <p:grpSpPr>
          <a:xfrm>
            <a:off x="-4613" y="-171400"/>
            <a:ext cx="9148613" cy="1296144"/>
            <a:chOff x="-4613" y="-171400"/>
            <a:chExt cx="9148613" cy="1296144"/>
          </a:xfrm>
        </p:grpSpPr>
        <p:sp>
          <p:nvSpPr>
            <p:cNvPr id="21" name="제목 15"/>
            <p:cNvSpPr txBox="1">
              <a:spLocks/>
            </p:cNvSpPr>
            <p:nvPr/>
          </p:nvSpPr>
          <p:spPr>
            <a:xfrm>
              <a:off x="0" y="127265"/>
              <a:ext cx="9144000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107315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3600" b="1" kern="0" dirty="0" err="1" smtClean="0">
                  <a:latin typeface="+mn-ea"/>
                </a:rPr>
                <a:t>사섭</a:t>
              </a:r>
              <a:r>
                <a:rPr kumimoji="1" lang="ko-KR" altLang="en-US" sz="3600" b="1" kern="0" dirty="0" smtClean="0">
                  <a:latin typeface="+mn-ea"/>
                </a:rPr>
                <a:t> </a:t>
              </a:r>
              <a:r>
                <a:rPr kumimoji="1" lang="ko-KR" altLang="en-US" sz="3600" b="1" kern="0" dirty="0" err="1" smtClean="0">
                  <a:latin typeface="+mn-ea"/>
                </a:rPr>
                <a:t>인품론</a:t>
              </a:r>
              <a:endParaRPr kumimoji="1" lang="ko-KR" altLang="en-US" sz="3600" b="1" kern="0" dirty="0">
                <a:latin typeface="+mn-ea"/>
              </a:endParaRPr>
            </a:p>
          </p:txBody>
        </p:sp>
        <p:sp>
          <p:nvSpPr>
            <p:cNvPr id="24" name="이등변 삼각형 23"/>
            <p:cNvSpPr/>
            <p:nvPr/>
          </p:nvSpPr>
          <p:spPr>
            <a:xfrm>
              <a:off x="1331640" y="-171400"/>
              <a:ext cx="72008" cy="72008"/>
            </a:xfrm>
            <a:prstGeom prst="triangle">
              <a:avLst/>
            </a:prstGeom>
          </p:spPr>
          <p:txBody>
            <a:bodyPr wrap="square" rtlCol="0" anchor="ctr">
              <a:spAutoFit/>
            </a:bodyPr>
            <a:lstStyle/>
            <a:p>
              <a:pPr marL="263525" indent="-263525" algn="ctr" latinLnBrk="0">
                <a:lnSpc>
                  <a:spcPct val="150000"/>
                </a:lnSpc>
                <a:buClr>
                  <a:srgbClr val="265DAA"/>
                </a:buClr>
                <a:buFont typeface="Arial" pitchFamily="34" charset="0"/>
                <a:buChar char="•"/>
              </a:pPr>
              <a:endParaRPr lang="ko-KR" altLang="en-US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26" name="제목 15"/>
            <p:cNvSpPr txBox="1">
              <a:spLocks/>
            </p:cNvSpPr>
            <p:nvPr/>
          </p:nvSpPr>
          <p:spPr>
            <a:xfrm>
              <a:off x="1187624" y="764704"/>
              <a:ext cx="7452320" cy="360040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268288" indent="-268288" eaLnBrk="0" fontAlgn="base" hangingPunct="0">
                <a:spcBef>
                  <a:spcPct val="0"/>
                </a:spcBef>
                <a:spcAft>
                  <a:spcPct val="0"/>
                </a:spcAft>
                <a:buBlip>
                  <a:blip r:embed="rId2"/>
                </a:buBlip>
                <a:defRPr/>
              </a:pPr>
              <a:r>
                <a:rPr kumimoji="1" lang="ko-KR" altLang="en-US" sz="2800" b="1" kern="0" dirty="0" err="1" smtClean="0">
                  <a:solidFill>
                    <a:srgbClr val="008000"/>
                  </a:solidFill>
                  <a:latin typeface="+mn-ea"/>
                </a:rPr>
                <a:t>동사섭이</a:t>
              </a:r>
              <a:r>
                <a:rPr kumimoji="1" lang="ko-KR" altLang="en-US" sz="2800" b="1" kern="0" dirty="0" smtClean="0">
                  <a:solidFill>
                    <a:srgbClr val="008000"/>
                  </a:solidFill>
                  <a:latin typeface="+mn-ea"/>
                </a:rPr>
                <a:t> 지향하는 인품이란</a:t>
              </a:r>
              <a:r>
                <a:rPr kumimoji="1" lang="en-US" altLang="ko-KR" sz="2800" b="1" kern="0" dirty="0" smtClean="0">
                  <a:solidFill>
                    <a:srgbClr val="008000"/>
                  </a:solidFill>
                  <a:latin typeface="+mn-ea"/>
                </a:rPr>
                <a:t>?</a:t>
              </a:r>
              <a:endParaRPr kumimoji="1" lang="ko-KR" altLang="en-US" sz="2800" b="1" kern="0" dirty="0" smtClean="0">
                <a:solidFill>
                  <a:srgbClr val="008000"/>
                </a:solidFill>
                <a:latin typeface="+mn-ea"/>
              </a:endParaRPr>
            </a:p>
          </p:txBody>
        </p:sp>
        <p:sp>
          <p:nvSpPr>
            <p:cNvPr id="27" name="제목 15"/>
            <p:cNvSpPr txBox="1">
              <a:spLocks/>
            </p:cNvSpPr>
            <p:nvPr/>
          </p:nvSpPr>
          <p:spPr>
            <a:xfrm>
              <a:off x="-4613" y="-27384"/>
              <a:ext cx="1187624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533400" lvl="0" indent="-55563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4800" b="1" kern="0" dirty="0" smtClean="0">
                  <a:solidFill>
                    <a:srgbClr val="FFFFFF"/>
                  </a:solidFill>
                  <a:latin typeface="+mn-ea"/>
                </a:rPr>
                <a:t>동</a:t>
              </a:r>
              <a:endParaRPr kumimoji="1" lang="ko-KR" altLang="en-US" sz="3600" b="1" kern="0" dirty="0">
                <a:solidFill>
                  <a:srgbClr val="FFFFFF"/>
                </a:solidFill>
                <a:latin typeface="+mn-ea"/>
              </a:endParaRPr>
            </a:p>
          </p:txBody>
        </p:sp>
      </p:grpSp>
      <p:sp useBgFill="1">
        <p:nvSpPr>
          <p:cNvPr id="25" name="타원 24"/>
          <p:cNvSpPr/>
          <p:nvPr/>
        </p:nvSpPr>
        <p:spPr>
          <a:xfrm>
            <a:off x="2186558" y="2924945"/>
            <a:ext cx="1008111" cy="1008111"/>
          </a:xfrm>
          <a:prstGeom prst="ellipse">
            <a:avLst/>
          </a:prstGeom>
          <a:solidFill>
            <a:schemeClr val="bg1"/>
          </a:solidFill>
          <a:ln w="165100">
            <a:gradFill>
              <a:gsLst>
                <a:gs pos="0">
                  <a:schemeClr val="accent6">
                    <a:lumMod val="20000"/>
                    <a:lumOff val="80000"/>
                  </a:schemeClr>
                </a:gs>
                <a:gs pos="50000">
                  <a:schemeClr val="accent6">
                    <a:lumMod val="60000"/>
                    <a:lumOff val="40000"/>
                  </a:schemeClr>
                </a:gs>
                <a:gs pos="100000">
                  <a:schemeClr val="accent6">
                    <a:lumMod val="75000"/>
                  </a:schemeClr>
                </a:gs>
              </a:gsLst>
              <a:lin ang="5400000" scaled="0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ct val="0"/>
              </a:spcBef>
            </a:pPr>
            <a:r>
              <a:rPr lang="ko-KR" altLang="en-US" sz="1600" b="1" spc="-12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수심</a:t>
            </a:r>
          </a:p>
          <a:p>
            <a:pPr algn="ctr">
              <a:spcBef>
                <a:spcPct val="0"/>
              </a:spcBef>
            </a:pPr>
            <a:r>
              <a:rPr lang="en-US" altLang="ko-KR" sz="1600" b="1" spc="-12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(</a:t>
            </a:r>
            <a:r>
              <a:rPr lang="ko-KR" altLang="en-US" sz="1600" b="1" spc="-12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修心</a:t>
            </a:r>
            <a:r>
              <a:rPr lang="en-US" altLang="ko-KR" sz="1600" b="1" spc="-12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)</a:t>
            </a:r>
          </a:p>
        </p:txBody>
      </p:sp>
      <p:sp>
        <p:nvSpPr>
          <p:cNvPr id="28" name="직사각형 27"/>
          <p:cNvSpPr/>
          <p:nvPr/>
        </p:nvSpPr>
        <p:spPr>
          <a:xfrm>
            <a:off x="3563888" y="3111351"/>
            <a:ext cx="432048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atinLnBrk="0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</a:pPr>
            <a:r>
              <a:rPr lang="ko-KR" altLang="en-US" sz="1600" b="1" dirty="0" smtClean="0">
                <a:solidFill>
                  <a:schemeClr val="accent6">
                    <a:lumMod val="75000"/>
                  </a:schemeClr>
                </a:solidFill>
              </a:rPr>
              <a:t>마음을 잘 관리</a:t>
            </a:r>
            <a:r>
              <a:rPr lang="ko-KR" altLang="en-US" sz="1600" dirty="0" smtClean="0"/>
              <a:t>하고 닦는다</a:t>
            </a:r>
            <a:r>
              <a:rPr lang="en-US" altLang="ko-KR" sz="1600" dirty="0" smtClean="0"/>
              <a:t>.</a:t>
            </a:r>
            <a:endParaRPr lang="en-US" altLang="ko-KR" sz="1600" b="1" dirty="0" smtClean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 useBgFill="1">
        <p:nvSpPr>
          <p:cNvPr id="33" name="타원 32"/>
          <p:cNvSpPr/>
          <p:nvPr/>
        </p:nvSpPr>
        <p:spPr>
          <a:xfrm>
            <a:off x="2195737" y="4149081"/>
            <a:ext cx="1008111" cy="1008111"/>
          </a:xfrm>
          <a:prstGeom prst="ellipse">
            <a:avLst/>
          </a:prstGeom>
          <a:solidFill>
            <a:schemeClr val="bg1"/>
          </a:solidFill>
          <a:ln w="165100">
            <a:gradFill>
              <a:gsLst>
                <a:gs pos="0">
                  <a:schemeClr val="accent6">
                    <a:lumMod val="20000"/>
                    <a:lumOff val="80000"/>
                  </a:schemeClr>
                </a:gs>
                <a:gs pos="50000">
                  <a:schemeClr val="accent6">
                    <a:lumMod val="60000"/>
                    <a:lumOff val="40000"/>
                  </a:schemeClr>
                </a:gs>
                <a:gs pos="100000">
                  <a:schemeClr val="accent6">
                    <a:lumMod val="75000"/>
                  </a:schemeClr>
                </a:gs>
              </a:gsLst>
              <a:lin ang="5400000" scaled="0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ct val="0"/>
              </a:spcBef>
            </a:pPr>
            <a:r>
              <a:rPr lang="ko-KR" altLang="en-US" sz="1600" b="1" spc="-12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화합</a:t>
            </a:r>
          </a:p>
          <a:p>
            <a:pPr algn="ctr">
              <a:spcBef>
                <a:spcPct val="0"/>
              </a:spcBef>
            </a:pPr>
            <a:r>
              <a:rPr lang="en-US" altLang="ko-KR" sz="1600" b="1" spc="-12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(</a:t>
            </a:r>
            <a:r>
              <a:rPr lang="ko-KR" altLang="en-US" sz="1600" b="1" spc="-12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和合</a:t>
            </a:r>
            <a:r>
              <a:rPr lang="en-US" altLang="ko-KR" sz="1600" b="1" spc="-12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)</a:t>
            </a:r>
          </a:p>
        </p:txBody>
      </p:sp>
      <p:grpSp>
        <p:nvGrpSpPr>
          <p:cNvPr id="36" name="그룹 15"/>
          <p:cNvGrpSpPr/>
          <p:nvPr/>
        </p:nvGrpSpPr>
        <p:grpSpPr>
          <a:xfrm>
            <a:off x="1619672" y="1832197"/>
            <a:ext cx="4829998" cy="395536"/>
            <a:chOff x="1619672" y="1832197"/>
            <a:chExt cx="4829998" cy="395536"/>
          </a:xfrm>
        </p:grpSpPr>
        <p:sp>
          <p:nvSpPr>
            <p:cNvPr id="37" name="직사각형 36"/>
            <p:cNvSpPr/>
            <p:nvPr/>
          </p:nvSpPr>
          <p:spPr>
            <a:xfrm>
              <a:off x="1932087" y="1835532"/>
              <a:ext cx="4517583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ko-KR" altLang="en-US" b="1" dirty="0" smtClean="0">
                  <a:solidFill>
                    <a:srgbClr val="008000"/>
                  </a:solidFill>
                  <a:latin typeface="+mn-ea"/>
                </a:rPr>
                <a:t>훌륭한 인품자가 반드시 갖추어야 할 덕목</a:t>
              </a:r>
              <a:endParaRPr lang="en-US" altLang="ko-KR" b="1" dirty="0" smtClean="0">
                <a:solidFill>
                  <a:srgbClr val="008000"/>
                </a:solidFill>
                <a:latin typeface="+mn-ea"/>
              </a:endParaRPr>
            </a:p>
          </p:txBody>
        </p:sp>
        <p:pic>
          <p:nvPicPr>
            <p:cNvPr id="39" name="Picture 2" descr="Y:\동사섭_동영상\03_원고\03_pdf용 탬플릿\참고자료_김미형\블릿s_green.png"/>
            <p:cNvPicPr>
              <a:picLocks noChangeAspect="1" noChangeArrowheads="1"/>
            </p:cNvPicPr>
            <p:nvPr/>
          </p:nvPicPr>
          <p:blipFill>
            <a:blip r:embed="rId3" cstate="print"/>
            <a:stretch>
              <a:fillRect/>
            </a:stretch>
          </p:blipFill>
          <p:spPr bwMode="auto">
            <a:xfrm>
              <a:off x="1619672" y="1832197"/>
              <a:ext cx="360040" cy="395536"/>
            </a:xfrm>
            <a:prstGeom prst="rect">
              <a:avLst/>
            </a:prstGeom>
            <a:noFill/>
            <a:ln w="88900" cap="sq">
              <a:noFill/>
              <a:miter lim="800000"/>
            </a:ln>
            <a:effectLst/>
            <a:scene3d>
              <a:camera prst="orthographicFront"/>
              <a:lightRig rig="twoPt" dir="t">
                <a:rot lat="0" lon="0" rev="7200000"/>
              </a:lightRig>
            </a:scene3d>
            <a:sp3d>
              <a:bevelT w="25400" h="19050"/>
              <a:contourClr>
                <a:srgbClr val="FFFFFF"/>
              </a:contourClr>
            </a:sp3d>
          </p:spPr>
        </p:pic>
      </p:grpSp>
      <p:sp useBgFill="1">
        <p:nvSpPr>
          <p:cNvPr id="60" name="타원 59"/>
          <p:cNvSpPr/>
          <p:nvPr/>
        </p:nvSpPr>
        <p:spPr>
          <a:xfrm>
            <a:off x="2195737" y="5373216"/>
            <a:ext cx="1008111" cy="1008111"/>
          </a:xfrm>
          <a:prstGeom prst="ellipse">
            <a:avLst/>
          </a:prstGeom>
          <a:solidFill>
            <a:schemeClr val="bg1"/>
          </a:solidFill>
          <a:ln w="165100">
            <a:gradFill>
              <a:gsLst>
                <a:gs pos="0">
                  <a:schemeClr val="accent6">
                    <a:lumMod val="20000"/>
                    <a:lumOff val="80000"/>
                  </a:schemeClr>
                </a:gs>
                <a:gs pos="50000">
                  <a:schemeClr val="accent6">
                    <a:lumMod val="60000"/>
                    <a:lumOff val="40000"/>
                  </a:schemeClr>
                </a:gs>
                <a:gs pos="100000">
                  <a:schemeClr val="accent6">
                    <a:lumMod val="75000"/>
                  </a:schemeClr>
                </a:gs>
              </a:gsLst>
              <a:lin ang="5400000" scaled="0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ct val="0"/>
              </a:spcBef>
            </a:pPr>
            <a:r>
              <a:rPr lang="ko-KR" altLang="en-US" sz="1600" b="1" spc="-120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작선</a:t>
            </a:r>
            <a:endParaRPr lang="ko-KR" altLang="en-US" sz="1600" b="1" spc="-120" dirty="0" smtClean="0">
              <a:solidFill>
                <a:schemeClr val="tx1">
                  <a:lumMod val="65000"/>
                  <a:lumOff val="35000"/>
                </a:schemeClr>
              </a:solidFill>
              <a:latin typeface="맑은 고딕" pitchFamily="50" charset="-127"/>
              <a:ea typeface="맑은 고딕" pitchFamily="50" charset="-127"/>
            </a:endParaRPr>
          </a:p>
          <a:p>
            <a:pPr algn="ctr">
              <a:spcBef>
                <a:spcPct val="0"/>
              </a:spcBef>
            </a:pPr>
            <a:r>
              <a:rPr lang="en-US" altLang="ko-KR" sz="1600" b="1" spc="-12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(</a:t>
            </a:r>
            <a:r>
              <a:rPr lang="ko-KR" altLang="en-US" sz="1600" b="1" spc="-120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作善</a:t>
            </a:r>
            <a:r>
              <a:rPr lang="en-US" altLang="ko-KR" sz="1600" b="1" spc="-12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)</a:t>
            </a:r>
            <a:endParaRPr lang="ko-KR" altLang="en-US" sz="1600" b="1" spc="-120" dirty="0" smtClean="0">
              <a:solidFill>
                <a:schemeClr val="tx1">
                  <a:lumMod val="65000"/>
                  <a:lumOff val="35000"/>
                </a:schemeClr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63" name="직사각형 62"/>
          <p:cNvSpPr/>
          <p:nvPr/>
        </p:nvSpPr>
        <p:spPr>
          <a:xfrm>
            <a:off x="3563888" y="4350296"/>
            <a:ext cx="432048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atinLnBrk="0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</a:pPr>
            <a:r>
              <a:rPr lang="ko-KR" altLang="en-US" sz="1600" dirty="0" smtClean="0"/>
              <a:t>주변 사람과 </a:t>
            </a:r>
            <a:r>
              <a:rPr lang="ko-KR" altLang="en-US" sz="1600" b="1" dirty="0" smtClean="0">
                <a:solidFill>
                  <a:schemeClr val="accent6">
                    <a:lumMod val="75000"/>
                  </a:schemeClr>
                </a:solidFill>
              </a:rPr>
              <a:t>좋은 관계</a:t>
            </a:r>
            <a:r>
              <a:rPr lang="ko-KR" altLang="en-US" sz="1600" dirty="0" smtClean="0"/>
              <a:t>를 가진다</a:t>
            </a:r>
            <a:r>
              <a:rPr lang="en-US" altLang="ko-KR" sz="1600" dirty="0" smtClean="0"/>
              <a:t>.</a:t>
            </a:r>
            <a:endParaRPr lang="en-US" altLang="ko-KR" sz="1600" b="1" dirty="0" smtClean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64" name="직사각형 63"/>
          <p:cNvSpPr/>
          <p:nvPr/>
        </p:nvSpPr>
        <p:spPr>
          <a:xfrm>
            <a:off x="3563888" y="5589240"/>
            <a:ext cx="432048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atinLnBrk="0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</a:pPr>
            <a:r>
              <a:rPr lang="ko-KR" altLang="en-US" sz="1600" b="1" dirty="0" smtClean="0">
                <a:solidFill>
                  <a:schemeClr val="accent6">
                    <a:lumMod val="75000"/>
                  </a:schemeClr>
                </a:solidFill>
              </a:rPr>
              <a:t>주어진 역할</a:t>
            </a:r>
            <a:r>
              <a:rPr lang="ko-KR" altLang="en-US" sz="1600" dirty="0" smtClean="0"/>
              <a:t>을 잘 한다</a:t>
            </a:r>
            <a:r>
              <a:rPr lang="en-US" altLang="ko-KR" sz="1600" dirty="0" smtClean="0"/>
              <a:t>.</a:t>
            </a:r>
            <a:endParaRPr lang="en-US" altLang="ko-KR" sz="1600" b="1" dirty="0" smtClean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65" name="직사각형 64"/>
          <p:cNvSpPr/>
          <p:nvPr/>
        </p:nvSpPr>
        <p:spPr>
          <a:xfrm>
            <a:off x="6948264" y="3140968"/>
            <a:ext cx="2051721" cy="4140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atinLnBrk="0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</a:pPr>
            <a:r>
              <a:rPr lang="ko-KR" altLang="en-US" sz="1600" dirty="0" smtClean="0"/>
              <a:t>마음 천국 만들기</a:t>
            </a:r>
            <a:endParaRPr lang="en-US" altLang="ko-KR" sz="1600" dirty="0" smtClean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66" name="직사각형 65"/>
          <p:cNvSpPr/>
          <p:nvPr/>
        </p:nvSpPr>
        <p:spPr>
          <a:xfrm>
            <a:off x="6948265" y="4365104"/>
            <a:ext cx="1800200" cy="4140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atinLnBrk="0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</a:pPr>
            <a:r>
              <a:rPr lang="ko-KR" altLang="en-US" sz="1600" dirty="0" smtClean="0"/>
              <a:t>관계 천국 만들기</a:t>
            </a:r>
            <a:endParaRPr lang="en-US" altLang="ko-KR" sz="1600" dirty="0" smtClean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67" name="직사각형 66"/>
          <p:cNvSpPr/>
          <p:nvPr/>
        </p:nvSpPr>
        <p:spPr>
          <a:xfrm>
            <a:off x="6948265" y="5589240"/>
            <a:ext cx="1872208" cy="4140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atinLnBrk="0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</a:pPr>
            <a:r>
              <a:rPr lang="ko-KR" altLang="en-US" sz="1600" dirty="0" smtClean="0"/>
              <a:t>세상 천국 만들기</a:t>
            </a:r>
            <a:endParaRPr lang="en-US" altLang="ko-KR" sz="1600" dirty="0" smtClean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7"/>
          <p:cNvGrpSpPr/>
          <p:nvPr/>
        </p:nvGrpSpPr>
        <p:grpSpPr>
          <a:xfrm>
            <a:off x="-4613" y="-171400"/>
            <a:ext cx="9148613" cy="1296144"/>
            <a:chOff x="-4613" y="-171400"/>
            <a:chExt cx="9148613" cy="1296144"/>
          </a:xfrm>
        </p:grpSpPr>
        <p:sp>
          <p:nvSpPr>
            <p:cNvPr id="21" name="제목 15"/>
            <p:cNvSpPr txBox="1">
              <a:spLocks/>
            </p:cNvSpPr>
            <p:nvPr/>
          </p:nvSpPr>
          <p:spPr>
            <a:xfrm>
              <a:off x="0" y="127265"/>
              <a:ext cx="9144000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107315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3600" b="1" kern="0" dirty="0" err="1" smtClean="0">
                  <a:latin typeface="+mn-ea"/>
                </a:rPr>
                <a:t>사섭</a:t>
              </a:r>
              <a:r>
                <a:rPr kumimoji="1" lang="ko-KR" altLang="en-US" sz="3600" b="1" kern="0" dirty="0" smtClean="0">
                  <a:latin typeface="+mn-ea"/>
                </a:rPr>
                <a:t> </a:t>
              </a:r>
              <a:r>
                <a:rPr kumimoji="1" lang="ko-KR" altLang="en-US" sz="3600" b="1" kern="0" dirty="0" err="1" smtClean="0">
                  <a:latin typeface="+mn-ea"/>
                </a:rPr>
                <a:t>인품론</a:t>
              </a:r>
              <a:endParaRPr kumimoji="1" lang="ko-KR" altLang="en-US" sz="3600" b="1" kern="0" dirty="0">
                <a:latin typeface="+mn-ea"/>
              </a:endParaRPr>
            </a:p>
          </p:txBody>
        </p:sp>
        <p:sp>
          <p:nvSpPr>
            <p:cNvPr id="24" name="이등변 삼각형 23"/>
            <p:cNvSpPr/>
            <p:nvPr/>
          </p:nvSpPr>
          <p:spPr>
            <a:xfrm>
              <a:off x="1331640" y="-171400"/>
              <a:ext cx="72008" cy="72008"/>
            </a:xfrm>
            <a:prstGeom prst="triangle">
              <a:avLst/>
            </a:prstGeom>
          </p:spPr>
          <p:txBody>
            <a:bodyPr wrap="square" rtlCol="0" anchor="ctr">
              <a:spAutoFit/>
            </a:bodyPr>
            <a:lstStyle/>
            <a:p>
              <a:pPr marL="263525" indent="-263525" algn="ctr" latinLnBrk="0">
                <a:lnSpc>
                  <a:spcPct val="150000"/>
                </a:lnSpc>
                <a:buClr>
                  <a:srgbClr val="265DAA"/>
                </a:buClr>
                <a:buFont typeface="Arial" pitchFamily="34" charset="0"/>
                <a:buChar char="•"/>
              </a:pPr>
              <a:endParaRPr lang="ko-KR" altLang="en-US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26" name="제목 15"/>
            <p:cNvSpPr txBox="1">
              <a:spLocks/>
            </p:cNvSpPr>
            <p:nvPr/>
          </p:nvSpPr>
          <p:spPr>
            <a:xfrm>
              <a:off x="1187624" y="764704"/>
              <a:ext cx="7452320" cy="360040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268288" indent="-268288" eaLnBrk="0" fontAlgn="base" hangingPunct="0">
                <a:spcBef>
                  <a:spcPct val="0"/>
                </a:spcBef>
                <a:spcAft>
                  <a:spcPct val="0"/>
                </a:spcAft>
                <a:buBlip>
                  <a:blip r:embed="rId2"/>
                </a:buBlip>
                <a:defRPr/>
              </a:pPr>
              <a:r>
                <a:rPr kumimoji="1" lang="ko-KR" altLang="en-US" sz="2800" b="1" kern="0" dirty="0" err="1" smtClean="0">
                  <a:solidFill>
                    <a:srgbClr val="008000"/>
                  </a:solidFill>
                  <a:latin typeface="+mn-ea"/>
                </a:rPr>
                <a:t>동사섭이</a:t>
              </a:r>
              <a:r>
                <a:rPr kumimoji="1" lang="ko-KR" altLang="en-US" sz="2800" b="1" kern="0" dirty="0" smtClean="0">
                  <a:solidFill>
                    <a:srgbClr val="008000"/>
                  </a:solidFill>
                  <a:latin typeface="+mn-ea"/>
                </a:rPr>
                <a:t> 지향하는 인품이란</a:t>
              </a:r>
              <a:r>
                <a:rPr kumimoji="1" lang="en-US" altLang="ko-KR" sz="2800" b="1" kern="0" dirty="0" smtClean="0">
                  <a:solidFill>
                    <a:srgbClr val="008000"/>
                  </a:solidFill>
                  <a:latin typeface="+mn-ea"/>
                </a:rPr>
                <a:t>?</a:t>
              </a:r>
              <a:endParaRPr kumimoji="1" lang="ko-KR" altLang="en-US" sz="2800" b="1" kern="0" dirty="0" smtClean="0">
                <a:solidFill>
                  <a:srgbClr val="008000"/>
                </a:solidFill>
                <a:latin typeface="+mn-ea"/>
              </a:endParaRPr>
            </a:p>
          </p:txBody>
        </p:sp>
        <p:sp>
          <p:nvSpPr>
            <p:cNvPr id="27" name="제목 15"/>
            <p:cNvSpPr txBox="1">
              <a:spLocks/>
            </p:cNvSpPr>
            <p:nvPr/>
          </p:nvSpPr>
          <p:spPr>
            <a:xfrm>
              <a:off x="-4613" y="-27384"/>
              <a:ext cx="1187624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533400" lvl="0" indent="-55563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4800" b="1" kern="0" dirty="0" smtClean="0">
                  <a:solidFill>
                    <a:srgbClr val="FFFFFF"/>
                  </a:solidFill>
                  <a:latin typeface="+mn-ea"/>
                </a:rPr>
                <a:t>동</a:t>
              </a:r>
              <a:endParaRPr kumimoji="1" lang="ko-KR" altLang="en-US" sz="3600" b="1" kern="0" dirty="0">
                <a:solidFill>
                  <a:srgbClr val="FFFFFF"/>
                </a:solidFill>
                <a:latin typeface="+mn-ea"/>
              </a:endParaRPr>
            </a:p>
          </p:txBody>
        </p:sp>
      </p:grpSp>
      <p:grpSp>
        <p:nvGrpSpPr>
          <p:cNvPr id="3" name="그룹 15"/>
          <p:cNvGrpSpPr/>
          <p:nvPr/>
        </p:nvGrpSpPr>
        <p:grpSpPr>
          <a:xfrm>
            <a:off x="1619672" y="1832197"/>
            <a:ext cx="3824915" cy="395536"/>
            <a:chOff x="1619672" y="1832197"/>
            <a:chExt cx="3824915" cy="395536"/>
          </a:xfrm>
        </p:grpSpPr>
        <p:sp>
          <p:nvSpPr>
            <p:cNvPr id="37" name="직사각형 36"/>
            <p:cNvSpPr/>
            <p:nvPr/>
          </p:nvSpPr>
          <p:spPr>
            <a:xfrm>
              <a:off x="1932087" y="1835532"/>
              <a:ext cx="3512500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ko-KR" altLang="en-US" b="1" dirty="0" smtClean="0">
                  <a:solidFill>
                    <a:srgbClr val="008000"/>
                  </a:solidFill>
                  <a:latin typeface="+mn-ea"/>
                </a:rPr>
                <a:t>훌륭한 인품자의 다섯 가지 덕목</a:t>
              </a:r>
              <a:endParaRPr lang="en-US" altLang="ko-KR" b="1" dirty="0" smtClean="0">
                <a:solidFill>
                  <a:srgbClr val="008000"/>
                </a:solidFill>
                <a:latin typeface="+mn-ea"/>
              </a:endParaRPr>
            </a:p>
          </p:txBody>
        </p:sp>
        <p:pic>
          <p:nvPicPr>
            <p:cNvPr id="39" name="Picture 2" descr="Y:\동사섭_동영상\03_원고\03_pdf용 탬플릿\참고자료_김미형\블릿s_green.png"/>
            <p:cNvPicPr>
              <a:picLocks noChangeAspect="1" noChangeArrowheads="1"/>
            </p:cNvPicPr>
            <p:nvPr/>
          </p:nvPicPr>
          <p:blipFill>
            <a:blip r:embed="rId3" cstate="print"/>
            <a:stretch>
              <a:fillRect/>
            </a:stretch>
          </p:blipFill>
          <p:spPr bwMode="auto">
            <a:xfrm>
              <a:off x="1619672" y="1832197"/>
              <a:ext cx="360040" cy="395536"/>
            </a:xfrm>
            <a:prstGeom prst="rect">
              <a:avLst/>
            </a:prstGeom>
            <a:noFill/>
            <a:ln w="88900" cap="sq">
              <a:noFill/>
              <a:miter lim="800000"/>
            </a:ln>
            <a:effectLst/>
            <a:scene3d>
              <a:camera prst="orthographicFront"/>
              <a:lightRig rig="twoPt" dir="t">
                <a:rot lat="0" lon="0" rev="7200000"/>
              </a:lightRig>
            </a:scene3d>
            <a:sp3d>
              <a:bevelT w="25400" h="19050"/>
              <a:contourClr>
                <a:srgbClr val="FFFFFF"/>
              </a:contourClr>
            </a:sp3d>
          </p:spPr>
        </p:pic>
      </p:grpSp>
      <p:sp>
        <p:nvSpPr>
          <p:cNvPr id="52" name="직사각형 51"/>
          <p:cNvSpPr/>
          <p:nvPr/>
        </p:nvSpPr>
        <p:spPr>
          <a:xfrm>
            <a:off x="6228184" y="3504750"/>
            <a:ext cx="2700808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atinLnBrk="0">
              <a:lnSpc>
                <a:spcPct val="150000"/>
              </a:lnSpc>
              <a:spcBef>
                <a:spcPts val="600"/>
              </a:spcBef>
              <a:buClr>
                <a:schemeClr val="tx1">
                  <a:lumMod val="65000"/>
                  <a:lumOff val="35000"/>
                </a:schemeClr>
              </a:buClr>
            </a:pPr>
            <a:r>
              <a:rPr lang="ko-KR" altLang="en-US" sz="1200" dirty="0" smtClean="0">
                <a:solidFill>
                  <a:srgbClr val="000000"/>
                </a:solidFill>
                <a:latin typeface="+mn-ea"/>
              </a:rPr>
              <a:t>세상의 주인이요 무아</a:t>
            </a:r>
            <a:r>
              <a:rPr lang="en-US" altLang="ko-KR" sz="1200" dirty="0" smtClean="0">
                <a:solidFill>
                  <a:srgbClr val="000000"/>
                </a:solidFill>
                <a:latin typeface="+mn-ea"/>
              </a:rPr>
              <a:t>(</a:t>
            </a:r>
            <a:r>
              <a:rPr lang="ko-KR" altLang="en-US" sz="1200" dirty="0" smtClean="0">
                <a:solidFill>
                  <a:srgbClr val="000000"/>
                </a:solidFill>
                <a:latin typeface="+mn-ea"/>
              </a:rPr>
              <a:t>無我</a:t>
            </a:r>
            <a:r>
              <a:rPr lang="en-US" altLang="ko-KR" sz="1200" dirty="0" smtClean="0">
                <a:solidFill>
                  <a:srgbClr val="000000"/>
                </a:solidFill>
                <a:latin typeface="+mn-ea"/>
              </a:rPr>
              <a:t>)</a:t>
            </a:r>
            <a:r>
              <a:rPr lang="ko-KR" altLang="en-US" sz="1200" dirty="0" smtClean="0">
                <a:solidFill>
                  <a:srgbClr val="000000"/>
                </a:solidFill>
                <a:latin typeface="+mn-ea"/>
              </a:rPr>
              <a:t>인 나는 모든 존재의 행복 해탈과 맑고 밝은 상생 기운을 위하여 이 존재의 전 에너지를 바치리라</a:t>
            </a:r>
            <a:r>
              <a:rPr lang="en-US" altLang="ko-KR" sz="1200" dirty="0" smtClean="0">
                <a:solidFill>
                  <a:srgbClr val="000000"/>
                </a:solidFill>
                <a:latin typeface="+mn-ea"/>
              </a:rPr>
              <a:t>. </a:t>
            </a:r>
            <a:r>
              <a:rPr lang="ko-KR" altLang="en-US" sz="1200" dirty="0" smtClean="0">
                <a:solidFill>
                  <a:srgbClr val="000000"/>
                </a:solidFill>
                <a:latin typeface="+mn-ea"/>
              </a:rPr>
              <a:t>그리고 안으로 수심 잘 해서</a:t>
            </a:r>
            <a:r>
              <a:rPr lang="en-US" altLang="ko-KR" sz="1200" dirty="0" smtClean="0">
                <a:solidFill>
                  <a:srgbClr val="000000"/>
                </a:solidFill>
                <a:latin typeface="+mn-ea"/>
              </a:rPr>
              <a:t> </a:t>
            </a:r>
            <a:r>
              <a:rPr lang="ko-KR" altLang="en-US" sz="1200" dirty="0" smtClean="0">
                <a:solidFill>
                  <a:srgbClr val="000000"/>
                </a:solidFill>
                <a:latin typeface="+mn-ea"/>
              </a:rPr>
              <a:t>마음천국 이루고</a:t>
            </a:r>
            <a:r>
              <a:rPr lang="en-US" altLang="ko-KR" sz="1200" dirty="0" smtClean="0">
                <a:solidFill>
                  <a:srgbClr val="000000"/>
                </a:solidFill>
                <a:latin typeface="+mn-ea"/>
              </a:rPr>
              <a:t>, </a:t>
            </a:r>
            <a:r>
              <a:rPr lang="ko-KR" altLang="en-US" sz="1200" dirty="0" smtClean="0">
                <a:solidFill>
                  <a:srgbClr val="000000"/>
                </a:solidFill>
                <a:latin typeface="+mn-ea"/>
              </a:rPr>
              <a:t>밖으로 화합 잘하여 관계천국 이루고 </a:t>
            </a:r>
            <a:r>
              <a:rPr lang="ko-KR" altLang="en-US" sz="1200" dirty="0" err="1" smtClean="0">
                <a:solidFill>
                  <a:srgbClr val="000000"/>
                </a:solidFill>
                <a:latin typeface="+mn-ea"/>
              </a:rPr>
              <a:t>작선</a:t>
            </a:r>
            <a:r>
              <a:rPr lang="ko-KR" altLang="en-US" sz="1200" dirty="0" smtClean="0">
                <a:solidFill>
                  <a:srgbClr val="000000"/>
                </a:solidFill>
                <a:latin typeface="+mn-ea"/>
              </a:rPr>
              <a:t> 잘하여 세상천국을 이룬다</a:t>
            </a:r>
            <a:r>
              <a:rPr lang="en-US" altLang="ko-KR" sz="1200" dirty="0" smtClean="0">
                <a:solidFill>
                  <a:srgbClr val="000000"/>
                </a:solidFill>
                <a:latin typeface="+mn-ea"/>
              </a:rPr>
              <a:t>.</a:t>
            </a:r>
            <a:endParaRPr lang="ko-KR" altLang="en-US" sz="1200" dirty="0">
              <a:latin typeface="+mn-ea"/>
            </a:endParaRPr>
          </a:p>
        </p:txBody>
      </p:sp>
      <p:grpSp>
        <p:nvGrpSpPr>
          <p:cNvPr id="32" name="그룹 31"/>
          <p:cNvGrpSpPr/>
          <p:nvPr/>
        </p:nvGrpSpPr>
        <p:grpSpPr>
          <a:xfrm>
            <a:off x="1884016" y="2564904"/>
            <a:ext cx="3984128" cy="3835267"/>
            <a:chOff x="1657358" y="2511739"/>
            <a:chExt cx="4090458" cy="4032448"/>
          </a:xfrm>
        </p:grpSpPr>
        <p:sp useBgFill="1">
          <p:nvSpPr>
            <p:cNvPr id="48" name="타원 47"/>
            <p:cNvSpPr/>
            <p:nvPr/>
          </p:nvSpPr>
          <p:spPr>
            <a:xfrm>
              <a:off x="3203848" y="5536076"/>
              <a:ext cx="1008111" cy="1008111"/>
            </a:xfrm>
            <a:prstGeom prst="ellipse">
              <a:avLst/>
            </a:prstGeom>
            <a:solidFill>
              <a:schemeClr val="bg1"/>
            </a:solidFill>
            <a:ln w="165100">
              <a:gradFill>
                <a:gsLst>
                  <a:gs pos="0">
                    <a:schemeClr val="accent6">
                      <a:lumMod val="20000"/>
                      <a:lumOff val="80000"/>
                    </a:schemeClr>
                  </a:gs>
                  <a:gs pos="50000">
                    <a:schemeClr val="accent6">
                      <a:lumMod val="60000"/>
                      <a:lumOff val="40000"/>
                    </a:schemeClr>
                  </a:gs>
                  <a:gs pos="100000">
                    <a:schemeClr val="accent6">
                      <a:lumMod val="75000"/>
                    </a:schemeClr>
                  </a:gs>
                </a:gsLst>
                <a:lin ang="5400000" scaled="0"/>
              </a:gra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spcBef>
                  <a:spcPct val="0"/>
                </a:spcBef>
              </a:pPr>
              <a:r>
                <a:rPr lang="ko-KR" altLang="en-US" sz="1600" b="1" spc="-120" dirty="0" err="1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맑은 고딕" pitchFamily="50" charset="-127"/>
                  <a:ea typeface="맑은 고딕" pitchFamily="50" charset="-127"/>
                </a:rPr>
                <a:t>작선</a:t>
              </a:r>
              <a:endParaRPr lang="ko-KR" altLang="en-US" sz="1600" b="1" spc="-12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endParaRPr>
            </a:p>
            <a:p>
              <a:pPr algn="ctr">
                <a:spcBef>
                  <a:spcPct val="0"/>
                </a:spcBef>
              </a:pPr>
              <a:r>
                <a:rPr lang="en-US" altLang="ko-KR" sz="1600" b="1" spc="-120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맑은 고딕" pitchFamily="50" charset="-127"/>
                  <a:ea typeface="맑은 고딕" pitchFamily="50" charset="-127"/>
                </a:rPr>
                <a:t>(</a:t>
              </a:r>
              <a:r>
                <a:rPr lang="ko-KR" altLang="en-US" sz="1600" b="1" spc="-120" dirty="0" err="1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맑은 고딕" pitchFamily="50" charset="-127"/>
                  <a:ea typeface="맑은 고딕" pitchFamily="50" charset="-127"/>
                </a:rPr>
                <a:t>作善</a:t>
              </a:r>
              <a:r>
                <a:rPr lang="en-US" altLang="ko-KR" sz="1600" b="1" spc="-120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맑은 고딕" pitchFamily="50" charset="-127"/>
                  <a:ea typeface="맑은 고딕" pitchFamily="50" charset="-127"/>
                </a:rPr>
                <a:t>)</a:t>
              </a:r>
              <a:endParaRPr lang="ko-KR" altLang="en-US" sz="1600" b="1" spc="-12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endParaRPr>
            </a:p>
          </p:txBody>
        </p:sp>
        <p:sp useBgFill="1">
          <p:nvSpPr>
            <p:cNvPr id="53" name="타원 52"/>
            <p:cNvSpPr/>
            <p:nvPr/>
          </p:nvSpPr>
          <p:spPr>
            <a:xfrm>
              <a:off x="1657358" y="4023909"/>
              <a:ext cx="1008111" cy="1008111"/>
            </a:xfrm>
            <a:prstGeom prst="ellipse">
              <a:avLst/>
            </a:prstGeom>
            <a:solidFill>
              <a:schemeClr val="bg1"/>
            </a:solidFill>
            <a:ln w="165100">
              <a:gradFill>
                <a:gsLst>
                  <a:gs pos="0">
                    <a:schemeClr val="accent6">
                      <a:lumMod val="20000"/>
                      <a:lumOff val="80000"/>
                    </a:schemeClr>
                  </a:gs>
                  <a:gs pos="50000">
                    <a:schemeClr val="accent6">
                      <a:lumMod val="60000"/>
                      <a:lumOff val="40000"/>
                    </a:schemeClr>
                  </a:gs>
                  <a:gs pos="100000">
                    <a:schemeClr val="accent6">
                      <a:lumMod val="75000"/>
                    </a:schemeClr>
                  </a:gs>
                </a:gsLst>
                <a:lin ang="5400000" scaled="0"/>
              </a:gra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spcBef>
                  <a:spcPct val="0"/>
                </a:spcBef>
              </a:pPr>
              <a:r>
                <a:rPr lang="ko-KR" altLang="en-US" sz="1600" b="1" spc="-120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맑은 고딕" pitchFamily="50" charset="-127"/>
                  <a:ea typeface="맑은 고딕" pitchFamily="50" charset="-127"/>
                </a:rPr>
                <a:t>수심</a:t>
              </a:r>
            </a:p>
            <a:p>
              <a:pPr algn="ctr">
                <a:spcBef>
                  <a:spcPct val="0"/>
                </a:spcBef>
              </a:pPr>
              <a:r>
                <a:rPr lang="en-US" altLang="ko-KR" sz="1600" b="1" spc="-120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맑은 고딕" pitchFamily="50" charset="-127"/>
                  <a:ea typeface="맑은 고딕" pitchFamily="50" charset="-127"/>
                </a:rPr>
                <a:t>(</a:t>
              </a:r>
              <a:r>
                <a:rPr lang="ko-KR" altLang="en-US" sz="1600" b="1" spc="-120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맑은 고딕" pitchFamily="50" charset="-127"/>
                  <a:ea typeface="맑은 고딕" pitchFamily="50" charset="-127"/>
                </a:rPr>
                <a:t>修心</a:t>
              </a:r>
              <a:r>
                <a:rPr lang="en-US" altLang="ko-KR" sz="1600" b="1" spc="-120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맑은 고딕" pitchFamily="50" charset="-127"/>
                  <a:ea typeface="맑은 고딕" pitchFamily="50" charset="-127"/>
                </a:rPr>
                <a:t>)</a:t>
              </a:r>
            </a:p>
          </p:txBody>
        </p:sp>
        <p:sp useBgFill="1">
          <p:nvSpPr>
            <p:cNvPr id="54" name="타원 53"/>
            <p:cNvSpPr/>
            <p:nvPr/>
          </p:nvSpPr>
          <p:spPr>
            <a:xfrm>
              <a:off x="4739705" y="4023909"/>
              <a:ext cx="1008111" cy="1008111"/>
            </a:xfrm>
            <a:prstGeom prst="ellipse">
              <a:avLst/>
            </a:prstGeom>
            <a:solidFill>
              <a:schemeClr val="bg1"/>
            </a:solidFill>
            <a:ln w="165100">
              <a:gradFill>
                <a:gsLst>
                  <a:gs pos="0">
                    <a:schemeClr val="accent6">
                      <a:lumMod val="20000"/>
                      <a:lumOff val="80000"/>
                    </a:schemeClr>
                  </a:gs>
                  <a:gs pos="50000">
                    <a:schemeClr val="accent6">
                      <a:lumMod val="60000"/>
                      <a:lumOff val="40000"/>
                    </a:schemeClr>
                  </a:gs>
                  <a:gs pos="100000">
                    <a:schemeClr val="accent6">
                      <a:lumMod val="75000"/>
                    </a:schemeClr>
                  </a:gs>
                </a:gsLst>
                <a:lin ang="5400000" scaled="0"/>
              </a:gra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spcBef>
                  <a:spcPct val="0"/>
                </a:spcBef>
              </a:pPr>
              <a:r>
                <a:rPr lang="ko-KR" altLang="en-US" sz="1600" b="1" spc="-120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맑은 고딕" pitchFamily="50" charset="-127"/>
                  <a:ea typeface="맑은 고딕" pitchFamily="50" charset="-127"/>
                </a:rPr>
                <a:t>화합</a:t>
              </a:r>
            </a:p>
            <a:p>
              <a:pPr algn="ctr">
                <a:spcBef>
                  <a:spcPct val="0"/>
                </a:spcBef>
              </a:pPr>
              <a:r>
                <a:rPr lang="en-US" altLang="ko-KR" sz="1600" b="1" spc="-120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맑은 고딕" pitchFamily="50" charset="-127"/>
                  <a:ea typeface="맑은 고딕" pitchFamily="50" charset="-127"/>
                </a:rPr>
                <a:t>(</a:t>
              </a:r>
              <a:r>
                <a:rPr lang="ko-KR" altLang="en-US" sz="1600" b="1" spc="-120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맑은 고딕" pitchFamily="50" charset="-127"/>
                  <a:ea typeface="맑은 고딕" pitchFamily="50" charset="-127"/>
                </a:rPr>
                <a:t>和合</a:t>
              </a:r>
              <a:r>
                <a:rPr lang="en-US" altLang="ko-KR" sz="1600" b="1" spc="-120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맑은 고딕" pitchFamily="50" charset="-127"/>
                  <a:ea typeface="맑은 고딕" pitchFamily="50" charset="-127"/>
                </a:rPr>
                <a:t>)</a:t>
              </a:r>
            </a:p>
          </p:txBody>
        </p:sp>
        <p:sp useBgFill="1">
          <p:nvSpPr>
            <p:cNvPr id="55" name="타원 54"/>
            <p:cNvSpPr/>
            <p:nvPr/>
          </p:nvSpPr>
          <p:spPr>
            <a:xfrm>
              <a:off x="3203848" y="4023908"/>
              <a:ext cx="1008111" cy="1008111"/>
            </a:xfrm>
            <a:prstGeom prst="ellipse">
              <a:avLst/>
            </a:prstGeom>
            <a:solidFill>
              <a:schemeClr val="bg1"/>
            </a:solidFill>
            <a:ln w="165100">
              <a:gradFill>
                <a:gsLst>
                  <a:gs pos="0">
                    <a:schemeClr val="accent6">
                      <a:lumMod val="20000"/>
                      <a:lumOff val="80000"/>
                    </a:schemeClr>
                  </a:gs>
                  <a:gs pos="50000">
                    <a:schemeClr val="accent6">
                      <a:lumMod val="60000"/>
                      <a:lumOff val="40000"/>
                    </a:schemeClr>
                  </a:gs>
                  <a:gs pos="100000">
                    <a:schemeClr val="accent6">
                      <a:lumMod val="75000"/>
                    </a:schemeClr>
                  </a:gs>
                </a:gsLst>
                <a:lin ang="5400000" scaled="0"/>
              </a:gra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spcBef>
                  <a:spcPct val="0"/>
                </a:spcBef>
              </a:pPr>
              <a:r>
                <a:rPr lang="ko-KR" altLang="en-US" sz="1600" b="1" spc="-120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맑은 고딕" pitchFamily="50" charset="-127"/>
                  <a:ea typeface="맑은 고딕" pitchFamily="50" charset="-127"/>
                </a:rPr>
                <a:t>정체</a:t>
              </a:r>
            </a:p>
            <a:p>
              <a:pPr algn="ctr">
                <a:spcBef>
                  <a:spcPct val="0"/>
                </a:spcBef>
              </a:pPr>
              <a:r>
                <a:rPr lang="en-US" altLang="ko-KR" sz="1600" b="1" spc="-120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맑은 고딕" pitchFamily="50" charset="-127"/>
                  <a:ea typeface="맑은 고딕" pitchFamily="50" charset="-127"/>
                </a:rPr>
                <a:t>(</a:t>
              </a:r>
              <a:r>
                <a:rPr lang="ko-KR" altLang="en-US" sz="1600" b="1" spc="-120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맑은 고딕" pitchFamily="50" charset="-127"/>
                  <a:ea typeface="맑은 고딕" pitchFamily="50" charset="-127"/>
                </a:rPr>
                <a:t>正體</a:t>
              </a:r>
              <a:r>
                <a:rPr lang="en-US" altLang="ko-KR" sz="1600" b="1" spc="-120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맑은 고딕" pitchFamily="50" charset="-127"/>
                  <a:ea typeface="맑은 고딕" pitchFamily="50" charset="-127"/>
                </a:rPr>
                <a:t>)</a:t>
              </a:r>
            </a:p>
          </p:txBody>
        </p:sp>
        <p:sp useBgFill="1">
          <p:nvSpPr>
            <p:cNvPr id="56" name="타원 55"/>
            <p:cNvSpPr/>
            <p:nvPr/>
          </p:nvSpPr>
          <p:spPr>
            <a:xfrm>
              <a:off x="3203849" y="2511739"/>
              <a:ext cx="1008111" cy="1008111"/>
            </a:xfrm>
            <a:prstGeom prst="ellipse">
              <a:avLst/>
            </a:prstGeom>
            <a:solidFill>
              <a:schemeClr val="bg1"/>
            </a:solidFill>
            <a:ln w="165100">
              <a:gradFill>
                <a:gsLst>
                  <a:gs pos="0">
                    <a:schemeClr val="accent6">
                      <a:lumMod val="20000"/>
                      <a:lumOff val="80000"/>
                    </a:schemeClr>
                  </a:gs>
                  <a:gs pos="50000">
                    <a:schemeClr val="accent6">
                      <a:lumMod val="60000"/>
                      <a:lumOff val="40000"/>
                    </a:schemeClr>
                  </a:gs>
                  <a:gs pos="100000">
                    <a:schemeClr val="accent6">
                      <a:lumMod val="75000"/>
                    </a:schemeClr>
                  </a:gs>
                </a:gsLst>
                <a:lin ang="5400000" scaled="0"/>
              </a:gra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spcBef>
                  <a:spcPct val="0"/>
                </a:spcBef>
              </a:pPr>
              <a:r>
                <a:rPr lang="ko-KR" altLang="en-US" sz="1600" b="1" spc="-120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맑은 고딕" pitchFamily="50" charset="-127"/>
                  <a:ea typeface="맑은 고딕" pitchFamily="50" charset="-127"/>
                </a:rPr>
                <a:t>대원</a:t>
              </a:r>
            </a:p>
            <a:p>
              <a:pPr algn="ctr">
                <a:spcBef>
                  <a:spcPct val="0"/>
                </a:spcBef>
              </a:pPr>
              <a:r>
                <a:rPr lang="en-US" altLang="ko-KR" sz="1600" b="1" spc="-120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맑은 고딕" pitchFamily="50" charset="-127"/>
                  <a:ea typeface="맑은 고딕" pitchFamily="50" charset="-127"/>
                </a:rPr>
                <a:t>(</a:t>
              </a:r>
              <a:r>
                <a:rPr lang="ko-KR" altLang="en-US" sz="1600" b="1" spc="-120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맑은 고딕" pitchFamily="50" charset="-127"/>
                  <a:ea typeface="맑은 고딕" pitchFamily="50" charset="-127"/>
                </a:rPr>
                <a:t>大願</a:t>
              </a:r>
              <a:r>
                <a:rPr lang="en-US" altLang="ko-KR" sz="1600" b="1" spc="-120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맑은 고딕" pitchFamily="50" charset="-127"/>
                  <a:ea typeface="맑은 고딕" pitchFamily="50" charset="-127"/>
                </a:rPr>
                <a:t>)</a:t>
              </a:r>
            </a:p>
          </p:txBody>
        </p:sp>
        <p:grpSp>
          <p:nvGrpSpPr>
            <p:cNvPr id="85" name="그룹 84"/>
            <p:cNvGrpSpPr/>
            <p:nvPr/>
          </p:nvGrpSpPr>
          <p:grpSpPr>
            <a:xfrm>
              <a:off x="3635896" y="5104027"/>
              <a:ext cx="144016" cy="360040"/>
              <a:chOff x="3635896" y="5157192"/>
              <a:chExt cx="144016" cy="360040"/>
            </a:xfrm>
          </p:grpSpPr>
          <p:cxnSp>
            <p:nvCxnSpPr>
              <p:cNvPr id="82" name="직선 화살표 연결선 81"/>
              <p:cNvCxnSpPr/>
              <p:nvPr/>
            </p:nvCxnSpPr>
            <p:spPr>
              <a:xfrm>
                <a:off x="3635896" y="5157192"/>
                <a:ext cx="0" cy="360040"/>
              </a:xfrm>
              <a:prstGeom prst="straightConnector1">
                <a:avLst/>
              </a:prstGeom>
              <a:ln w="12700">
                <a:solidFill>
                  <a:srgbClr val="008000"/>
                </a:solidFill>
                <a:prstDash val="solid"/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4" name="직선 화살표 연결선 83"/>
              <p:cNvCxnSpPr/>
              <p:nvPr/>
            </p:nvCxnSpPr>
            <p:spPr>
              <a:xfrm>
                <a:off x="3779912" y="5157192"/>
                <a:ext cx="0" cy="360040"/>
              </a:xfrm>
              <a:prstGeom prst="straightConnector1">
                <a:avLst/>
              </a:prstGeom>
              <a:ln w="12700">
                <a:solidFill>
                  <a:srgbClr val="008000"/>
                </a:solidFill>
                <a:prstDash val="solid"/>
                <a:headEnd type="triangl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86" name="그룹 85"/>
            <p:cNvGrpSpPr/>
            <p:nvPr/>
          </p:nvGrpSpPr>
          <p:grpSpPr>
            <a:xfrm>
              <a:off x="3635896" y="3591859"/>
              <a:ext cx="144016" cy="360040"/>
              <a:chOff x="3635896" y="5157192"/>
              <a:chExt cx="144016" cy="360040"/>
            </a:xfrm>
          </p:grpSpPr>
          <p:cxnSp>
            <p:nvCxnSpPr>
              <p:cNvPr id="87" name="직선 화살표 연결선 86"/>
              <p:cNvCxnSpPr/>
              <p:nvPr/>
            </p:nvCxnSpPr>
            <p:spPr>
              <a:xfrm>
                <a:off x="3635896" y="5157192"/>
                <a:ext cx="0" cy="360040"/>
              </a:xfrm>
              <a:prstGeom prst="straightConnector1">
                <a:avLst/>
              </a:prstGeom>
              <a:ln w="12700">
                <a:solidFill>
                  <a:srgbClr val="008000"/>
                </a:solidFill>
                <a:prstDash val="solid"/>
                <a:headEnd type="triangl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8" name="직선 화살표 연결선 87"/>
              <p:cNvCxnSpPr/>
              <p:nvPr/>
            </p:nvCxnSpPr>
            <p:spPr>
              <a:xfrm>
                <a:off x="3779912" y="5157192"/>
                <a:ext cx="0" cy="360040"/>
              </a:xfrm>
              <a:prstGeom prst="straightConnector1">
                <a:avLst/>
              </a:prstGeom>
              <a:ln w="12700">
                <a:solidFill>
                  <a:srgbClr val="008000"/>
                </a:solidFill>
                <a:prstDash val="solid"/>
                <a:headEnd type="triangl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89" name="그룹 88"/>
            <p:cNvGrpSpPr/>
            <p:nvPr/>
          </p:nvGrpSpPr>
          <p:grpSpPr>
            <a:xfrm rot="16200000">
              <a:off x="4406718" y="4369209"/>
              <a:ext cx="144016" cy="360040"/>
              <a:chOff x="3635896" y="5157192"/>
              <a:chExt cx="144016" cy="360040"/>
            </a:xfrm>
          </p:grpSpPr>
          <p:cxnSp>
            <p:nvCxnSpPr>
              <p:cNvPr id="90" name="직선 화살표 연결선 89"/>
              <p:cNvCxnSpPr/>
              <p:nvPr/>
            </p:nvCxnSpPr>
            <p:spPr>
              <a:xfrm>
                <a:off x="3635896" y="5157192"/>
                <a:ext cx="0" cy="360040"/>
              </a:xfrm>
              <a:prstGeom prst="straightConnector1">
                <a:avLst/>
              </a:prstGeom>
              <a:ln w="12700">
                <a:solidFill>
                  <a:srgbClr val="008000"/>
                </a:solidFill>
                <a:prstDash val="solid"/>
                <a:headEnd type="triangl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1" name="직선 화살표 연결선 90"/>
              <p:cNvCxnSpPr/>
              <p:nvPr/>
            </p:nvCxnSpPr>
            <p:spPr>
              <a:xfrm>
                <a:off x="3779912" y="5157192"/>
                <a:ext cx="0" cy="360040"/>
              </a:xfrm>
              <a:prstGeom prst="straightConnector1">
                <a:avLst/>
              </a:prstGeom>
              <a:ln w="12700">
                <a:solidFill>
                  <a:srgbClr val="008000"/>
                </a:solidFill>
                <a:prstDash val="solid"/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92" name="그룹 91"/>
            <p:cNvGrpSpPr/>
            <p:nvPr/>
          </p:nvGrpSpPr>
          <p:grpSpPr>
            <a:xfrm rot="16200000">
              <a:off x="2858546" y="4369209"/>
              <a:ext cx="144016" cy="360040"/>
              <a:chOff x="3635896" y="5157192"/>
              <a:chExt cx="144016" cy="360040"/>
            </a:xfrm>
          </p:grpSpPr>
          <p:cxnSp>
            <p:nvCxnSpPr>
              <p:cNvPr id="93" name="직선 화살표 연결선 92"/>
              <p:cNvCxnSpPr/>
              <p:nvPr/>
            </p:nvCxnSpPr>
            <p:spPr>
              <a:xfrm>
                <a:off x="3635896" y="5157192"/>
                <a:ext cx="0" cy="360040"/>
              </a:xfrm>
              <a:prstGeom prst="straightConnector1">
                <a:avLst/>
              </a:prstGeom>
              <a:ln w="12700">
                <a:solidFill>
                  <a:srgbClr val="008000"/>
                </a:solidFill>
                <a:prstDash val="solid"/>
                <a:headEnd type="triangl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4" name="직선 화살표 연결선 93"/>
              <p:cNvCxnSpPr/>
              <p:nvPr/>
            </p:nvCxnSpPr>
            <p:spPr>
              <a:xfrm>
                <a:off x="3779912" y="5157192"/>
                <a:ext cx="0" cy="360040"/>
              </a:xfrm>
              <a:prstGeom prst="straightConnector1">
                <a:avLst/>
              </a:prstGeom>
              <a:ln w="12700">
                <a:solidFill>
                  <a:srgbClr val="008000"/>
                </a:solidFill>
                <a:prstDash val="solid"/>
                <a:headEnd type="triangl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95" name="직선 화살표 연결선 94"/>
            <p:cNvCxnSpPr/>
            <p:nvPr/>
          </p:nvCxnSpPr>
          <p:spPr>
            <a:xfrm flipH="1">
              <a:off x="2627784" y="3447843"/>
              <a:ext cx="541341" cy="541339"/>
            </a:xfrm>
            <a:prstGeom prst="straightConnector1">
              <a:avLst/>
            </a:prstGeom>
            <a:ln w="12700">
              <a:solidFill>
                <a:srgbClr val="008000"/>
              </a:solidFill>
              <a:prstDash val="solid"/>
              <a:headEnd type="triangl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9" name="직선 화살표 연결선 98"/>
            <p:cNvCxnSpPr/>
            <p:nvPr/>
          </p:nvCxnSpPr>
          <p:spPr>
            <a:xfrm flipH="1">
              <a:off x="4355976" y="5176035"/>
              <a:ext cx="541341" cy="541339"/>
            </a:xfrm>
            <a:prstGeom prst="straightConnector1">
              <a:avLst/>
            </a:prstGeom>
            <a:ln w="12700">
              <a:solidFill>
                <a:srgbClr val="008000"/>
              </a:solidFill>
              <a:prstDash val="solid"/>
              <a:headEnd type="triangl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0" name="직선 화살표 연결선 99"/>
            <p:cNvCxnSpPr/>
            <p:nvPr/>
          </p:nvCxnSpPr>
          <p:spPr>
            <a:xfrm rot="16200000" flipH="1">
              <a:off x="4283967" y="3447844"/>
              <a:ext cx="541341" cy="541339"/>
            </a:xfrm>
            <a:prstGeom prst="straightConnector1">
              <a:avLst/>
            </a:prstGeom>
            <a:ln w="12700">
              <a:solidFill>
                <a:srgbClr val="008000"/>
              </a:solidFill>
              <a:prstDash val="solid"/>
              <a:headEnd type="triangl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1" name="직선 화살표 연결선 100"/>
            <p:cNvCxnSpPr/>
            <p:nvPr/>
          </p:nvCxnSpPr>
          <p:spPr>
            <a:xfrm rot="16200000" flipH="1">
              <a:off x="2555775" y="5104028"/>
              <a:ext cx="541341" cy="541339"/>
            </a:xfrm>
            <a:prstGeom prst="straightConnector1">
              <a:avLst/>
            </a:prstGeom>
            <a:ln w="12700">
              <a:solidFill>
                <a:srgbClr val="008000"/>
              </a:solidFill>
              <a:prstDash val="solid"/>
              <a:headEnd type="triangl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wrap="square">
        <a:spAutoFit/>
      </a:bodyPr>
      <a:lstStyle>
        <a:defPPr marL="263525" indent="-263525" latinLnBrk="0">
          <a:buClr>
            <a:schemeClr val="tx1">
              <a:lumMod val="65000"/>
              <a:lumOff val="35000"/>
            </a:schemeClr>
          </a:buClr>
          <a:buFont typeface="Arial" pitchFamily="34" charset="0"/>
          <a:buChar char="•"/>
          <a:defRPr sz="1600" dirty="0" smtClean="0">
            <a:solidFill>
              <a:srgbClr val="000000"/>
            </a:solidFill>
            <a:latin typeface="+mn-ea"/>
          </a:defRPr>
        </a:defPPr>
      </a:lstStyle>
    </a:spDef>
    <a:lnDef>
      <a:spPr>
        <a:ln w="12700">
          <a:solidFill>
            <a:srgbClr val="23AC38"/>
          </a:solidFill>
          <a:prstDash val="sysDot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effectLst>
          <a:outerShdw blurRad="76200" dist="12700" dir="2700000" algn="tl" rotWithShape="0">
            <a:prstClr val="black">
              <a:alpha val="40000"/>
            </a:prstClr>
          </a:outerShdw>
        </a:effectLst>
      </a:spPr>
      <a:bodyPr vert="horz" lIns="91440" tIns="45720" rIns="91440" bIns="45720" rtlCol="0" anchor="ctr">
        <a:noAutofit/>
      </a:bodyPr>
      <a:lstStyle>
        <a:defPPr marL="0" marR="0" indent="0" algn="r" defTabSz="914400" rtl="0" eaLnBrk="1" fontAlgn="auto" latinLnBrk="1" hangingPunct="1">
          <a:lnSpc>
            <a:spcPct val="100000"/>
          </a:lnSpc>
          <a:spcBef>
            <a:spcPct val="0"/>
          </a:spcBef>
          <a:spcAft>
            <a:spcPts val="0"/>
          </a:spcAft>
          <a:buClrTx/>
          <a:buSzTx/>
          <a:buFontTx/>
          <a:buNone/>
          <a:tabLst/>
          <a:defRPr kumimoji="0" sz="2400" b="1" i="0" u="none" strike="noStrike" kern="1200" cap="none" spc="0" normalizeH="0" baseline="0" noProof="0" dirty="0" smtClean="0">
            <a:ln>
              <a:noFill/>
            </a:ln>
            <a:solidFill>
              <a:schemeClr val="bg1"/>
            </a:solidFill>
            <a:effectLst/>
            <a:uLnTx/>
            <a:uFillTx/>
            <a:latin typeface="나눔고딕" pitchFamily="50" charset="-127"/>
            <a:ea typeface="나눔고딕" pitchFamily="50" charset="-127"/>
            <a:cs typeface="+mj-cs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디자인 사용자 지정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2293</TotalTime>
  <Words>287</Words>
  <Application>Microsoft Office PowerPoint</Application>
  <PresentationFormat>화면 슬라이드 쇼(4:3)</PresentationFormat>
  <Paragraphs>67</Paragraphs>
  <Slides>6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2</vt:i4>
      </vt:variant>
      <vt:variant>
        <vt:lpstr>슬라이드 제목</vt:lpstr>
      </vt:variant>
      <vt:variant>
        <vt:i4>6</vt:i4>
      </vt:variant>
    </vt:vector>
  </HeadingPairs>
  <TitlesOfParts>
    <vt:vector size="8" baseType="lpstr">
      <vt:lpstr>Office 테마</vt:lpstr>
      <vt:lpstr>디자인 사용자 지정</vt:lpstr>
      <vt:lpstr>슬라이드 1</vt:lpstr>
      <vt:lpstr>슬라이드 2</vt:lpstr>
      <vt:lpstr>슬라이드 3</vt:lpstr>
      <vt:lpstr>슬라이드 4</vt:lpstr>
      <vt:lpstr>슬라이드 5</vt:lpstr>
      <vt:lpstr>슬라이드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lovin</dc:creator>
  <cp:lastModifiedBy>USER</cp:lastModifiedBy>
  <cp:revision>285</cp:revision>
  <dcterms:created xsi:type="dcterms:W3CDTF">2013-07-26T07:32:19Z</dcterms:created>
  <dcterms:modified xsi:type="dcterms:W3CDTF">2014-01-27T02:19:58Z</dcterms:modified>
</cp:coreProperties>
</file>