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6" r:id="rId2"/>
  </p:sldMasterIdLst>
  <p:notesMasterIdLst>
    <p:notesMasterId r:id="rId13"/>
  </p:notesMasterIdLst>
  <p:sldIdLst>
    <p:sldId id="300" r:id="rId3"/>
    <p:sldId id="283" r:id="rId4"/>
    <p:sldId id="299" r:id="rId5"/>
    <p:sldId id="292" r:id="rId6"/>
    <p:sldId id="293" r:id="rId7"/>
    <p:sldId id="294" r:id="rId8"/>
    <p:sldId id="296" r:id="rId9"/>
    <p:sldId id="297" r:id="rId10"/>
    <p:sldId id="298" r:id="rId11"/>
    <p:sldId id="295" r:id="rId12"/>
  </p:sldIdLst>
  <p:sldSz cx="9144000" cy="6858000" type="screen4x3"/>
  <p:notesSz cx="6805613" cy="99393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8000"/>
    <a:srgbClr val="FFFFFF"/>
    <a:srgbClr val="265DAA"/>
    <a:srgbClr val="285DA6"/>
    <a:srgbClr val="0066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835" autoAdjust="0"/>
    <p:restoredTop sz="99366" autoAdjust="0"/>
  </p:normalViewPr>
  <p:slideViewPr>
    <p:cSldViewPr>
      <p:cViewPr>
        <p:scale>
          <a:sx n="75" d="100"/>
          <a:sy n="75" d="100"/>
        </p:scale>
        <p:origin x="-1038" y="-156"/>
      </p:cViewPr>
      <p:guideLst>
        <p:guide orient="horz" pos="1389"/>
        <p:guide orient="horz" pos="799"/>
        <p:guide orient="horz" pos="482"/>
        <p:guide orient="horz" pos="1797"/>
        <p:guide orient="horz" pos="4110"/>
        <p:guide orient="horz" pos="2432"/>
        <p:guide pos="1020"/>
        <p:guide pos="793"/>
        <p:guide pos="1338"/>
        <p:guide pos="1565"/>
        <p:guide pos="5503"/>
        <p:guide pos="5193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445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2354F3-8F41-4B51-BBD1-E6051CB59C1E}" type="datetimeFigureOut">
              <a:rPr lang="ko-KR" altLang="en-US" smtClean="0"/>
              <a:pPr/>
              <a:t>2014-01-28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3537" cy="44719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445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F73A51-6D75-4D58-ADD8-F815416056F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10839132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 descr="Y:\동사섭_동영상\03_원고\03_pdf용 탬플릿\원고-디자인-템플릿_130729_01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1" cy="6858000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 userDrawn="1"/>
        </p:nvSpPr>
        <p:spPr>
          <a:xfrm>
            <a:off x="0" y="2276872"/>
            <a:ext cx="9144000" cy="936104"/>
          </a:xfrm>
          <a:prstGeom prst="rect">
            <a:avLst/>
          </a:prstGeom>
          <a:effectLst>
            <a:outerShdw blurRad="76200" dist="127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lIns="91440" tIns="45720" rIns="91440" bIns="45720" rtlCol="0" anchor="ctr">
            <a:noAutofit/>
          </a:bodyPr>
          <a:lstStyle/>
          <a:p>
            <a:pPr marL="0" marR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ko-KR" altLang="en-US" sz="80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맑은 고딕" pitchFamily="50" charset="-127"/>
              <a:ea typeface="맑은 고딕" pitchFamily="50" charset="-127"/>
              <a:cs typeface="+mj-cs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Y:\동사섭_동영상\03_원고\03_pdf용 탬플릿\imgs\원고-디자인-템플릿_130802_02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9F29EBA-8062-49BD-A293-9CC9B65F99BA}" type="datetimeFigureOut">
              <a:rPr lang="ko-KR" altLang="en-US" smtClean="0">
                <a:solidFill>
                  <a:prstClr val="black"/>
                </a:solidFill>
              </a:rPr>
              <a:pPr/>
              <a:t>2014-01-28</a:t>
            </a:fld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25E8D0C-0CD6-4C1C-8165-DB4630E5EFDD}" type="slidenum">
              <a:rPr lang="ko-KR" altLang="en-US" smtClean="0">
                <a:solidFill>
                  <a:prstClr val="black"/>
                </a:solidFill>
              </a:rPr>
              <a:pPr/>
              <a:t>‹#›</a:t>
            </a:fld>
            <a:endParaRPr lang="ko-KR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Y:\동사섭_동영상\03_원고\03_pdf용 탬플릿\원고-디자인-템플릿_130729_04.jpg"/>
          <p:cNvPicPr>
            <a:picLocks noChangeAspect="1" noChangeArrowheads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5" r:id="rId4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Y:\동사섭_동영상\03_원고\03_pdf용 탬플릿\140120\sample2.jp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2204864"/>
            <a:ext cx="9144000" cy="936104"/>
          </a:xfrm>
          <a:prstGeom prst="rect">
            <a:avLst/>
          </a:prstGeom>
          <a:effectLst>
            <a:outerShdw blurRad="76200" dist="127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lIns="91440" tIns="45720" rIns="91440" bIns="45720" rtlCol="0" anchor="ctr">
            <a:noAutofit/>
          </a:bodyPr>
          <a:lstStyle/>
          <a:p>
            <a:pPr algn="ctr">
              <a:spcBef>
                <a:spcPct val="0"/>
              </a:spcBef>
            </a:pPr>
            <a:r>
              <a:rPr lang="en-US" altLang="ko-KR" sz="8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itchFamily="50" charset="-127"/>
                <a:ea typeface="맑은 고딕" pitchFamily="50" charset="-127"/>
              </a:rPr>
              <a:t>5</a:t>
            </a:r>
            <a:r>
              <a:rPr lang="ko-KR" altLang="en-US" sz="8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itchFamily="50" charset="-127"/>
                <a:ea typeface="맑은 고딕" pitchFamily="50" charset="-127"/>
              </a:rPr>
              <a:t>대 악성 받기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제목 1"/>
          <p:cNvSpPr txBox="1">
            <a:spLocks/>
          </p:cNvSpPr>
          <p:nvPr/>
        </p:nvSpPr>
        <p:spPr>
          <a:xfrm>
            <a:off x="1115616" y="2191853"/>
            <a:ext cx="5688632" cy="576064"/>
          </a:xfrm>
          <a:prstGeom prst="rect">
            <a:avLst/>
          </a:prstGeom>
          <a:effectLst>
            <a:outerShdw blurRad="76200" dist="127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pPr>
              <a:spcBef>
                <a:spcPct val="0"/>
              </a:spcBef>
              <a:defRPr/>
            </a:pPr>
            <a:r>
              <a:rPr lang="ko-KR" altLang="en-US" sz="2400" b="1" dirty="0" smtClean="0">
                <a:solidFill>
                  <a:schemeClr val="bg1"/>
                </a:solidFill>
                <a:latin typeface="+mn-ea"/>
                <a:cs typeface="+mj-cs"/>
              </a:rPr>
              <a:t>세상에 충고 받기 좋아하는 사람 드물다</a:t>
            </a:r>
            <a:r>
              <a:rPr lang="en-US" altLang="ko-KR" sz="2400" b="1" dirty="0" smtClean="0">
                <a:solidFill>
                  <a:schemeClr val="bg1"/>
                </a:solidFill>
                <a:latin typeface="+mn-ea"/>
                <a:cs typeface="+mj-cs"/>
              </a:rPr>
              <a:t>.</a:t>
            </a:r>
            <a:endParaRPr kumimoji="0" lang="ko-KR" altLang="en-US" sz="28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ea"/>
              <a:cs typeface="+mj-cs"/>
            </a:endParaRPr>
          </a:p>
        </p:txBody>
      </p:sp>
      <p:sp>
        <p:nvSpPr>
          <p:cNvPr id="14" name="모서리가 둥근 직사각형 13"/>
          <p:cNvSpPr/>
          <p:nvPr/>
        </p:nvSpPr>
        <p:spPr>
          <a:xfrm>
            <a:off x="1115616" y="2839925"/>
            <a:ext cx="6912768" cy="2245259"/>
          </a:xfrm>
          <a:prstGeom prst="roundRect">
            <a:avLst/>
          </a:prstGeom>
          <a:solidFill>
            <a:schemeClr val="accent3">
              <a:lumMod val="50000"/>
              <a:alpha val="69000"/>
            </a:schemeClr>
          </a:solidFill>
          <a:ln w="12700" algn="ctr">
            <a:noFill/>
            <a:round/>
            <a:headEnd/>
            <a:tailEnd/>
          </a:ln>
        </p:spPr>
        <p:txBody>
          <a:bodyPr wrap="square" lIns="36000" rIns="36000" rtlCol="0" anchor="ctr">
            <a:noAutofit/>
          </a:bodyPr>
          <a:lstStyle/>
          <a:p>
            <a:pPr marL="174625" lvl="1" latinLnBrk="0">
              <a:defRPr/>
            </a:pPr>
            <a:r>
              <a:rPr lang="ko-KR" altLang="en-US" sz="1600" b="1" kern="0" dirty="0" smtClean="0">
                <a:solidFill>
                  <a:schemeClr val="bg1"/>
                </a:solidFill>
                <a:latin typeface="+mn-ea"/>
              </a:rPr>
              <a:t>사람은 일반적으로 타인의 간섭이나 충고 등을 받기 싫어한다</a:t>
            </a:r>
            <a:r>
              <a:rPr lang="en-US" altLang="ko-KR" sz="1600" b="1" kern="0" dirty="0" smtClean="0">
                <a:solidFill>
                  <a:schemeClr val="bg1"/>
                </a:solidFill>
                <a:latin typeface="+mn-ea"/>
              </a:rPr>
              <a:t>. </a:t>
            </a:r>
          </a:p>
          <a:p>
            <a:pPr marL="174625" lvl="1" latinLnBrk="0">
              <a:defRPr/>
            </a:pPr>
            <a:r>
              <a:rPr lang="ko-KR" altLang="en-US" sz="1600" b="1" kern="0" dirty="0" smtClean="0">
                <a:solidFill>
                  <a:schemeClr val="bg1"/>
                </a:solidFill>
                <a:latin typeface="+mn-ea"/>
              </a:rPr>
              <a:t>다소 미성숙하더라도 몸에 익은 습관대로 사는 것이 일단 편안하기 때문이다</a:t>
            </a:r>
            <a:r>
              <a:rPr lang="en-US" altLang="ko-KR" sz="1600" b="1" kern="0" dirty="0" smtClean="0">
                <a:solidFill>
                  <a:schemeClr val="bg1"/>
                </a:solidFill>
                <a:latin typeface="+mn-ea"/>
              </a:rPr>
              <a:t>. </a:t>
            </a:r>
            <a:r>
              <a:rPr lang="ko-KR" altLang="en-US" sz="1600" b="1" kern="0" dirty="0" smtClean="0">
                <a:solidFill>
                  <a:schemeClr val="bg1"/>
                </a:solidFill>
                <a:latin typeface="+mn-ea"/>
              </a:rPr>
              <a:t>그래서 자신의 모습을 있는 그대로 받아주는 사람이 있을 때 편안함과 행복감을 느낀다</a:t>
            </a:r>
            <a:r>
              <a:rPr lang="en-US" altLang="ko-KR" sz="1600" b="1" kern="0" dirty="0" smtClean="0">
                <a:solidFill>
                  <a:schemeClr val="bg1"/>
                </a:solidFill>
                <a:latin typeface="+mn-ea"/>
              </a:rPr>
              <a:t>. </a:t>
            </a:r>
            <a:r>
              <a:rPr lang="ko-KR" altLang="en-US" sz="1600" b="1" kern="0" dirty="0" smtClean="0">
                <a:solidFill>
                  <a:schemeClr val="bg1"/>
                </a:solidFill>
                <a:latin typeface="+mn-ea"/>
              </a:rPr>
              <a:t>원하지도 청하지도 않은 상황에서 충고를 하는 것은 곁에서 보기에도 불안하다</a:t>
            </a:r>
            <a:r>
              <a:rPr lang="en-US" altLang="ko-KR" sz="1600" b="1" kern="0" dirty="0" smtClean="0">
                <a:solidFill>
                  <a:schemeClr val="bg1"/>
                </a:solidFill>
                <a:latin typeface="+mn-ea"/>
              </a:rPr>
              <a:t>. </a:t>
            </a:r>
            <a:r>
              <a:rPr lang="ko-KR" altLang="en-US" sz="1600" b="1" kern="0" dirty="0" smtClean="0">
                <a:solidFill>
                  <a:schemeClr val="bg1"/>
                </a:solidFill>
                <a:latin typeface="+mn-ea"/>
              </a:rPr>
              <a:t>더구나 상대방이 고백적으로 마음을 표현한 자리에서까지 충고를 하고 나서는 것은 바람직하지 않다</a:t>
            </a:r>
            <a:r>
              <a:rPr lang="en-US" altLang="ko-KR" sz="1600" b="1" kern="0" dirty="0" smtClean="0">
                <a:solidFill>
                  <a:schemeClr val="bg1"/>
                </a:solidFill>
                <a:latin typeface="+mn-ea"/>
              </a:rPr>
              <a:t>. </a:t>
            </a:r>
            <a:r>
              <a:rPr lang="ko-KR" altLang="en-US" sz="1600" b="1" kern="0" dirty="0" smtClean="0">
                <a:solidFill>
                  <a:schemeClr val="bg1"/>
                </a:solidFill>
                <a:latin typeface="+mn-ea"/>
              </a:rPr>
              <a:t>고백을 받았다면 그 고백에 담긴 마음을 깊게 함께 해주는 것이 그 순간의 중도이다</a:t>
            </a:r>
            <a:r>
              <a:rPr lang="en-US" altLang="ko-KR" sz="1600" b="1" kern="0" dirty="0" smtClean="0">
                <a:solidFill>
                  <a:schemeClr val="bg1"/>
                </a:solidFill>
                <a:latin typeface="+mn-ea"/>
              </a:rPr>
              <a:t>.</a:t>
            </a:r>
          </a:p>
        </p:txBody>
      </p:sp>
      <p:sp>
        <p:nvSpPr>
          <p:cNvPr id="9" name="직사각형 8"/>
          <p:cNvSpPr/>
          <p:nvPr/>
        </p:nvSpPr>
        <p:spPr>
          <a:xfrm>
            <a:off x="0" y="0"/>
            <a:ext cx="9144000" cy="908720"/>
          </a:xfrm>
          <a:prstGeom prst="rect">
            <a:avLst/>
          </a:prstGeom>
          <a:solidFill>
            <a:schemeClr val="tx1">
              <a:alpha val="25000"/>
            </a:schemeClr>
          </a:solidFill>
        </p:spPr>
        <p:txBody>
          <a:bodyPr wrap="square" rtlCol="0" anchor="ctr">
            <a:noAutofit/>
          </a:bodyPr>
          <a:lstStyle/>
          <a:p>
            <a:pPr lvl="0" algn="r">
              <a:spcBef>
                <a:spcPct val="0"/>
              </a:spcBef>
              <a:defRPr/>
            </a:pPr>
            <a:endParaRPr lang="ko-KR" altLang="en-US" b="1" dirty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11" name="제목 1"/>
          <p:cNvSpPr txBox="1">
            <a:spLocks/>
          </p:cNvSpPr>
          <p:nvPr/>
        </p:nvSpPr>
        <p:spPr>
          <a:xfrm>
            <a:off x="107504" y="116632"/>
            <a:ext cx="4096586" cy="576064"/>
          </a:xfrm>
          <a:prstGeom prst="rect">
            <a:avLst/>
          </a:prstGeom>
          <a:effectLst>
            <a:outerShdw blurRad="76200" dist="127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r>
              <a:rPr lang="ko-KR" altLang="en-US" sz="4400" b="1" dirty="0" smtClean="0">
                <a:solidFill>
                  <a:schemeClr val="bg1"/>
                </a:solidFill>
                <a:latin typeface="+mn-ea"/>
              </a:rPr>
              <a:t>촌철</a:t>
            </a:r>
            <a:endParaRPr lang="ko-KR" altLang="en-US" sz="4400" b="1" dirty="0">
              <a:solidFill>
                <a:schemeClr val="bg1"/>
              </a:solidFill>
              <a:latin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직사각형 16"/>
          <p:cNvSpPr/>
          <p:nvPr/>
        </p:nvSpPr>
        <p:spPr>
          <a:xfrm>
            <a:off x="2016224" y="2527156"/>
            <a:ext cx="6719789" cy="984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3525" lvl="0" indent="-263525" latinLnBrk="0"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받기를 통해 관계가 돈독해지고</a:t>
            </a:r>
            <a:r>
              <a:rPr lang="en-US" altLang="ko-KR" sz="1600" dirty="0" smtClean="0">
                <a:solidFill>
                  <a:srgbClr val="000000"/>
                </a:solidFill>
                <a:latin typeface="+mn-ea"/>
              </a:rPr>
              <a:t>, </a:t>
            </a:r>
            <a:r>
              <a:rPr lang="ko-KR" altLang="en-US" sz="1600" dirty="0" smtClean="0">
                <a:latin typeface="+mn-ea"/>
              </a:rPr>
              <a:t>소통이 </a:t>
            </a:r>
            <a:r>
              <a:rPr lang="ko-KR" altLang="en-US" sz="1600" smtClean="0">
                <a:latin typeface="+mn-ea"/>
              </a:rPr>
              <a:t>잘 이루어짐</a:t>
            </a:r>
            <a:r>
              <a:rPr lang="en-US" altLang="ko-KR" sz="1600" b="1" smtClean="0">
                <a:latin typeface="+mn-ea"/>
              </a:rPr>
              <a:t>*</a:t>
            </a:r>
            <a:r>
              <a:rPr lang="ko-KR" altLang="en-US" sz="1600" b="1" smtClean="0">
                <a:solidFill>
                  <a:srgbClr val="FF0000"/>
                </a:solidFill>
                <a:latin typeface="+mn-ea"/>
              </a:rPr>
              <a:t> </a:t>
            </a:r>
            <a:endParaRPr lang="en-US" altLang="ko-KR" sz="1600" b="1" dirty="0" smtClean="0">
              <a:solidFill>
                <a:srgbClr val="FF0000"/>
              </a:solidFill>
              <a:latin typeface="+mn-ea"/>
            </a:endParaRPr>
          </a:p>
          <a:p>
            <a:pPr marL="720725" lvl="1" indent="-263525" latinLnBrk="0">
              <a:spcBef>
                <a:spcPts val="600"/>
              </a:spcBef>
              <a:buClr>
                <a:srgbClr val="285DA6"/>
              </a:buClr>
              <a:buBlip>
                <a:blip r:embed="rId2"/>
              </a:buBlip>
            </a:pPr>
            <a:endParaRPr lang="en-US" altLang="ko-KR" sz="1600" dirty="0" smtClean="0">
              <a:latin typeface="+mn-ea"/>
            </a:endParaRPr>
          </a:p>
          <a:p>
            <a:pPr marL="358775" lvl="1" indent="184150" latinLnBrk="0">
              <a:spcBef>
                <a:spcPts val="600"/>
              </a:spcBef>
              <a:buClr>
                <a:srgbClr val="285DA6"/>
              </a:buClr>
              <a:buBlip>
                <a:blip r:embed="rId2"/>
              </a:buBlip>
            </a:pP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소통을 통해 더 </a:t>
            </a:r>
            <a:r>
              <a:rPr lang="ko-KR" altLang="en-US" sz="1600" dirty="0" smtClean="0">
                <a:latin typeface="+mn-ea"/>
              </a:rPr>
              <a:t>창조적인 에너지</a:t>
            </a: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가 생겨나게 됨</a:t>
            </a:r>
            <a:endParaRPr lang="ko-KR" altLang="en-US" sz="1600" dirty="0">
              <a:latin typeface="+mn-ea"/>
            </a:endParaRPr>
          </a:p>
        </p:txBody>
      </p:sp>
      <p:grpSp>
        <p:nvGrpSpPr>
          <p:cNvPr id="2" name="그룹 17"/>
          <p:cNvGrpSpPr/>
          <p:nvPr/>
        </p:nvGrpSpPr>
        <p:grpSpPr>
          <a:xfrm>
            <a:off x="-4613" y="-171400"/>
            <a:ext cx="9148613" cy="1296144"/>
            <a:chOff x="-4613" y="-171400"/>
            <a:chExt cx="9148613" cy="1296144"/>
          </a:xfrm>
        </p:grpSpPr>
        <p:sp>
          <p:nvSpPr>
            <p:cNvPr id="21" name="제목 15"/>
            <p:cNvSpPr txBox="1">
              <a:spLocks/>
            </p:cNvSpPr>
            <p:nvPr/>
          </p:nvSpPr>
          <p:spPr>
            <a:xfrm>
              <a:off x="0" y="127265"/>
              <a:ext cx="9144000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1073150" lvl="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3600" b="1" kern="0" dirty="0" smtClean="0">
                  <a:latin typeface="+mn-ea"/>
                </a:rPr>
                <a:t>기의 중요성</a:t>
              </a:r>
              <a:endParaRPr kumimoji="1" lang="ko-KR" altLang="en-US" sz="3600" b="1" kern="0" dirty="0">
                <a:latin typeface="+mn-ea"/>
              </a:endParaRPr>
            </a:p>
          </p:txBody>
        </p:sp>
        <p:sp>
          <p:nvSpPr>
            <p:cNvPr id="24" name="이등변 삼각형 23"/>
            <p:cNvSpPr/>
            <p:nvPr/>
          </p:nvSpPr>
          <p:spPr>
            <a:xfrm>
              <a:off x="1331640" y="-171400"/>
              <a:ext cx="72008" cy="72008"/>
            </a:xfrm>
            <a:prstGeom prst="triangle">
              <a:avLst/>
            </a:prstGeom>
          </p:spPr>
          <p:txBody>
            <a:bodyPr wrap="square" rtlCol="0" anchor="ctr">
              <a:spAutoFit/>
            </a:bodyPr>
            <a:lstStyle/>
            <a:p>
              <a:pPr marL="263525" indent="-263525" algn="ctr" latinLnBrk="0">
                <a:lnSpc>
                  <a:spcPct val="150000"/>
                </a:lnSpc>
                <a:buClr>
                  <a:srgbClr val="265DAA"/>
                </a:buClr>
                <a:buFont typeface="Arial" pitchFamily="34" charset="0"/>
                <a:buChar char="•"/>
              </a:pPr>
              <a:endParaRPr lang="ko-KR" altLang="en-US" sz="1600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26" name="제목 15"/>
            <p:cNvSpPr txBox="1">
              <a:spLocks/>
            </p:cNvSpPr>
            <p:nvPr/>
          </p:nvSpPr>
          <p:spPr>
            <a:xfrm>
              <a:off x="1187624" y="764704"/>
              <a:ext cx="7452320" cy="360040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268288" lvl="0" indent="-268288" eaLnBrk="0" fontAlgn="base" hangingPunct="0">
                <a:spcBef>
                  <a:spcPct val="0"/>
                </a:spcBef>
                <a:spcAft>
                  <a:spcPct val="0"/>
                </a:spcAft>
                <a:buBlip>
                  <a:blip r:embed="rId3"/>
                </a:buBlip>
                <a:defRPr/>
              </a:pPr>
              <a:r>
                <a:rPr kumimoji="1" lang="ko-KR" altLang="en-US" sz="2800" b="1" kern="0" dirty="0" smtClean="0">
                  <a:solidFill>
                    <a:srgbClr val="008000"/>
                  </a:solidFill>
                  <a:latin typeface="+mn-ea"/>
                </a:rPr>
                <a:t>소통과정으로서의 주기</a:t>
              </a:r>
              <a:r>
                <a:rPr kumimoji="1" lang="en-US" altLang="ko-KR" sz="2800" b="1" kern="0" dirty="0" smtClean="0">
                  <a:solidFill>
                    <a:srgbClr val="008000"/>
                  </a:solidFill>
                  <a:latin typeface="+mn-ea"/>
                </a:rPr>
                <a:t>,</a:t>
              </a:r>
              <a:r>
                <a:rPr kumimoji="1" lang="ko-KR" altLang="en-US" sz="2800" b="1" kern="0" dirty="0" smtClean="0">
                  <a:solidFill>
                    <a:srgbClr val="008000"/>
                  </a:solidFill>
                  <a:latin typeface="+mn-ea"/>
                </a:rPr>
                <a:t> 받기 </a:t>
              </a:r>
              <a:endParaRPr kumimoji="1" lang="ko-KR" altLang="en-US" sz="2800" b="1" kern="0" dirty="0">
                <a:solidFill>
                  <a:srgbClr val="008000"/>
                </a:solidFill>
                <a:latin typeface="+mn-ea"/>
              </a:endParaRPr>
            </a:p>
          </p:txBody>
        </p:sp>
        <p:sp>
          <p:nvSpPr>
            <p:cNvPr id="27" name="제목 15"/>
            <p:cNvSpPr txBox="1">
              <a:spLocks/>
            </p:cNvSpPr>
            <p:nvPr/>
          </p:nvSpPr>
          <p:spPr>
            <a:xfrm>
              <a:off x="-4613" y="-27384"/>
              <a:ext cx="1187624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533400" lvl="0" indent="-55563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4800" b="1" kern="0" dirty="0" err="1" smtClean="0">
                  <a:solidFill>
                    <a:srgbClr val="FFFFFF"/>
                  </a:solidFill>
                  <a:latin typeface="+mn-ea"/>
                </a:rPr>
                <a:t>받</a:t>
              </a:r>
              <a:endParaRPr kumimoji="1" lang="ko-KR" altLang="en-US" sz="3600" b="1" kern="0" dirty="0">
                <a:solidFill>
                  <a:srgbClr val="FFFFFF"/>
                </a:solidFill>
                <a:latin typeface="+mn-ea"/>
              </a:endParaRPr>
            </a:p>
          </p:txBody>
        </p:sp>
      </p:grpSp>
      <p:grpSp>
        <p:nvGrpSpPr>
          <p:cNvPr id="3" name="그룹 15"/>
          <p:cNvGrpSpPr/>
          <p:nvPr/>
        </p:nvGrpSpPr>
        <p:grpSpPr>
          <a:xfrm>
            <a:off x="1619672" y="1832197"/>
            <a:ext cx="5984160" cy="395536"/>
            <a:chOff x="1619672" y="1832197"/>
            <a:chExt cx="5984160" cy="395536"/>
          </a:xfrm>
        </p:grpSpPr>
        <p:sp>
          <p:nvSpPr>
            <p:cNvPr id="19" name="직사각형 18"/>
            <p:cNvSpPr/>
            <p:nvPr/>
          </p:nvSpPr>
          <p:spPr>
            <a:xfrm>
              <a:off x="1932087" y="1835532"/>
              <a:ext cx="5671745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ko-KR" altLang="en-US" b="1" dirty="0" smtClean="0">
                  <a:solidFill>
                    <a:srgbClr val="008000"/>
                  </a:solidFill>
                  <a:latin typeface="+mn-ea"/>
                </a:rPr>
                <a:t>인간관계의 소통과정은 생각과 느낌을 주고받는 과정</a:t>
              </a:r>
              <a:endParaRPr lang="en-US" altLang="ko-KR" b="1" dirty="0" smtClean="0">
                <a:solidFill>
                  <a:srgbClr val="008000"/>
                </a:solidFill>
                <a:latin typeface="+mn-ea"/>
              </a:endParaRPr>
            </a:p>
          </p:txBody>
        </p:sp>
        <p:pic>
          <p:nvPicPr>
            <p:cNvPr id="20" name="Picture 2" descr="Y:\동사섭_동영상\03_원고\03_pdf용 탬플릿\참고자료_김미형\블릿s_gree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1619672" y="1832197"/>
              <a:ext cx="360040" cy="395536"/>
            </a:xfrm>
            <a:prstGeom prst="rect">
              <a:avLst/>
            </a:prstGeom>
            <a:noFill/>
            <a:ln w="88900" cap="sq">
              <a:noFill/>
              <a:miter lim="800000"/>
            </a:ln>
            <a:effectLst/>
            <a:scene3d>
              <a:camera prst="orthographicFront"/>
              <a:lightRig rig="twoPt" dir="t">
                <a:rot lat="0" lon="0" rev="7200000"/>
              </a:lightRig>
            </a:scene3d>
            <a:sp3d>
              <a:bevelT w="25400" h="19050"/>
              <a:contourClr>
                <a:srgbClr val="FFFFFF"/>
              </a:contourClr>
            </a:sp3d>
          </p:spPr>
        </p:pic>
      </p:grpSp>
      <p:sp>
        <p:nvSpPr>
          <p:cNvPr id="13" name="타원 12"/>
          <p:cNvSpPr/>
          <p:nvPr/>
        </p:nvSpPr>
        <p:spPr bwMode="auto">
          <a:xfrm>
            <a:off x="4472761" y="4543902"/>
            <a:ext cx="949406" cy="886113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0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맑은 고딕" pitchFamily="50" charset="-127"/>
                <a:ea typeface="맑은 고딕" pitchFamily="50" charset="-127"/>
              </a:rPr>
              <a:t>소통</a:t>
            </a:r>
          </a:p>
        </p:txBody>
      </p:sp>
      <p:sp>
        <p:nvSpPr>
          <p:cNvPr id="14" name="오른쪽 화살표 13"/>
          <p:cNvSpPr/>
          <p:nvPr/>
        </p:nvSpPr>
        <p:spPr bwMode="auto">
          <a:xfrm>
            <a:off x="4184729" y="4282426"/>
            <a:ext cx="1584176" cy="272823"/>
          </a:xfrm>
          <a:prstGeom prst="rightArrow">
            <a:avLst/>
          </a:prstGeom>
          <a:solidFill>
            <a:schemeClr val="bg1">
              <a:lumMod val="85000"/>
            </a:schemeClr>
          </a:solidFill>
          <a:ln w="12700" algn="ctr">
            <a:noFill/>
            <a:round/>
            <a:headEnd/>
            <a:tailEnd/>
          </a:ln>
        </p:spPr>
        <p:txBody>
          <a:bodyPr wrap="square" lIns="36000" rIns="36000" rtlCol="0" anchor="ctr">
            <a:noAutofit/>
          </a:bodyPr>
          <a:lstStyle/>
          <a:p>
            <a:pPr algn="ctr" eaLnBrk="0" latinLnBrk="0"/>
            <a:endParaRPr lang="ko-KR" altLang="en-US" sz="1200" dirty="0" smtClean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5" name="직사각형 14"/>
          <p:cNvSpPr/>
          <p:nvPr/>
        </p:nvSpPr>
        <p:spPr>
          <a:xfrm>
            <a:off x="5132459" y="4221088"/>
            <a:ext cx="59503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latinLnBrk="0"/>
            <a:r>
              <a:rPr lang="ko-KR" altLang="en-US" sz="1600" b="1" dirty="0" smtClean="0">
                <a:latin typeface="맑은 고딕" pitchFamily="50" charset="-127"/>
                <a:ea typeface="맑은 고딕" pitchFamily="50" charset="-127"/>
              </a:rPr>
              <a:t>주기</a:t>
            </a:r>
            <a:endParaRPr lang="ko-KR" altLang="en-US" sz="1600" b="1" dirty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6" name="오른쪽 화살표 15"/>
          <p:cNvSpPr/>
          <p:nvPr/>
        </p:nvSpPr>
        <p:spPr bwMode="auto">
          <a:xfrm flipH="1">
            <a:off x="4184729" y="5460433"/>
            <a:ext cx="1584176" cy="272823"/>
          </a:xfrm>
          <a:prstGeom prst="rightArrow">
            <a:avLst/>
          </a:prstGeom>
          <a:solidFill>
            <a:schemeClr val="bg1">
              <a:lumMod val="85000"/>
            </a:schemeClr>
          </a:solidFill>
          <a:ln w="12700" algn="ctr">
            <a:noFill/>
            <a:round/>
            <a:headEnd/>
            <a:tailEnd/>
          </a:ln>
        </p:spPr>
        <p:txBody>
          <a:bodyPr wrap="square" lIns="36000" rIns="36000" rtlCol="0" anchor="ctr">
            <a:noAutofit/>
          </a:bodyPr>
          <a:lstStyle/>
          <a:p>
            <a:pPr algn="ctr" eaLnBrk="0" latinLnBrk="0"/>
            <a:endParaRPr lang="ko-KR" altLang="en-US" sz="1200" dirty="0" smtClean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8" name="직사각형 17"/>
          <p:cNvSpPr/>
          <p:nvPr/>
        </p:nvSpPr>
        <p:spPr>
          <a:xfrm>
            <a:off x="4241028" y="5390469"/>
            <a:ext cx="59503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latinLnBrk="0"/>
            <a:r>
              <a:rPr lang="ko-KR" altLang="en-US" sz="1600" b="1" dirty="0" smtClean="0">
                <a:latin typeface="맑은 고딕" pitchFamily="50" charset="-127"/>
                <a:ea typeface="맑은 고딕" pitchFamily="50" charset="-127"/>
              </a:rPr>
              <a:t>받기</a:t>
            </a:r>
            <a:endParaRPr lang="ko-KR" altLang="en-US" sz="1600" b="1" dirty="0">
              <a:latin typeface="맑은 고딕" pitchFamily="50" charset="-127"/>
              <a:ea typeface="맑은 고딕" pitchFamily="50" charset="-127"/>
            </a:endParaRPr>
          </a:p>
        </p:txBody>
      </p:sp>
      <p:grpSp>
        <p:nvGrpSpPr>
          <p:cNvPr id="22" name="Group 407"/>
          <p:cNvGrpSpPr>
            <a:grpSpLocks/>
          </p:cNvGrpSpPr>
          <p:nvPr/>
        </p:nvGrpSpPr>
        <p:grpSpPr bwMode="auto">
          <a:xfrm>
            <a:off x="5926868" y="4480838"/>
            <a:ext cx="634788" cy="927160"/>
            <a:chOff x="876" y="2034"/>
            <a:chExt cx="300" cy="438"/>
          </a:xfrm>
          <a:solidFill>
            <a:schemeClr val="accent3"/>
          </a:solidFill>
        </p:grpSpPr>
        <p:sp>
          <p:nvSpPr>
            <p:cNvPr id="23" name="AutoShape 408"/>
            <p:cNvSpPr>
              <a:spLocks noChangeArrowheads="1"/>
            </p:cNvSpPr>
            <p:nvPr/>
          </p:nvSpPr>
          <p:spPr bwMode="auto">
            <a:xfrm>
              <a:off x="876" y="2196"/>
              <a:ext cx="78" cy="198"/>
            </a:xfrm>
            <a:prstGeom prst="can">
              <a:avLst>
                <a:gd name="adj" fmla="val 63462"/>
              </a:avLst>
            </a:prstGeom>
            <a:grpFill/>
            <a:ln w="12700">
              <a:noFill/>
              <a:round/>
              <a:headEnd/>
              <a:tailEnd/>
            </a:ln>
          </p:spPr>
          <p:txBody>
            <a:bodyPr wrap="none" lIns="36000" rIns="3600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25" name="AutoShape 409"/>
            <p:cNvSpPr>
              <a:spLocks noChangeArrowheads="1"/>
            </p:cNvSpPr>
            <p:nvPr/>
          </p:nvSpPr>
          <p:spPr bwMode="auto">
            <a:xfrm>
              <a:off x="1074" y="2202"/>
              <a:ext cx="102" cy="198"/>
            </a:xfrm>
            <a:prstGeom prst="can">
              <a:avLst>
                <a:gd name="adj" fmla="val 48529"/>
              </a:avLst>
            </a:prstGeom>
            <a:grpFill/>
            <a:ln w="12700">
              <a:noFill/>
              <a:round/>
              <a:headEnd/>
              <a:tailEnd/>
            </a:ln>
          </p:spPr>
          <p:txBody>
            <a:bodyPr wrap="none" lIns="36000" rIns="3600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28" name="AutoShape 410"/>
            <p:cNvSpPr>
              <a:spLocks noChangeArrowheads="1"/>
            </p:cNvSpPr>
            <p:nvPr/>
          </p:nvSpPr>
          <p:spPr bwMode="auto">
            <a:xfrm>
              <a:off x="906" y="2178"/>
              <a:ext cx="234" cy="294"/>
            </a:xfrm>
            <a:prstGeom prst="can">
              <a:avLst>
                <a:gd name="adj" fmla="val 31410"/>
              </a:avLst>
            </a:prstGeom>
            <a:grpFill/>
            <a:ln w="12700">
              <a:noFill/>
              <a:round/>
              <a:headEnd/>
              <a:tailEnd/>
            </a:ln>
          </p:spPr>
          <p:txBody>
            <a:bodyPr wrap="none" lIns="36000" rIns="3600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29" name="Oval 411"/>
            <p:cNvSpPr>
              <a:spLocks noChangeArrowheads="1"/>
            </p:cNvSpPr>
            <p:nvPr/>
          </p:nvSpPr>
          <p:spPr bwMode="auto">
            <a:xfrm>
              <a:off x="936" y="2034"/>
              <a:ext cx="180" cy="180"/>
            </a:xfrm>
            <a:prstGeom prst="ellipse">
              <a:avLst/>
            </a:prstGeom>
            <a:grpFill/>
            <a:ln w="12700" algn="ctr">
              <a:noFill/>
              <a:round/>
              <a:headEnd/>
              <a:tailEnd/>
            </a:ln>
          </p:spPr>
          <p:txBody>
            <a:bodyPr wrap="none" lIns="36000" rIns="3600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맑은 고딕" pitchFamily="50" charset="-127"/>
                <a:ea typeface="맑은 고딕" pitchFamily="50" charset="-127"/>
              </a:endParaRPr>
            </a:p>
          </p:txBody>
        </p:sp>
      </p:grpSp>
      <p:grpSp>
        <p:nvGrpSpPr>
          <p:cNvPr id="30" name="Group 407"/>
          <p:cNvGrpSpPr>
            <a:grpSpLocks/>
          </p:cNvGrpSpPr>
          <p:nvPr/>
        </p:nvGrpSpPr>
        <p:grpSpPr bwMode="auto">
          <a:xfrm>
            <a:off x="3419872" y="4480838"/>
            <a:ext cx="634788" cy="927160"/>
            <a:chOff x="876" y="2034"/>
            <a:chExt cx="300" cy="438"/>
          </a:xfrm>
          <a:solidFill>
            <a:schemeClr val="accent3"/>
          </a:solidFill>
        </p:grpSpPr>
        <p:sp>
          <p:nvSpPr>
            <p:cNvPr id="31" name="AutoShape 408"/>
            <p:cNvSpPr>
              <a:spLocks noChangeArrowheads="1"/>
            </p:cNvSpPr>
            <p:nvPr/>
          </p:nvSpPr>
          <p:spPr bwMode="auto">
            <a:xfrm>
              <a:off x="876" y="2196"/>
              <a:ext cx="78" cy="198"/>
            </a:xfrm>
            <a:prstGeom prst="can">
              <a:avLst>
                <a:gd name="adj" fmla="val 63462"/>
              </a:avLst>
            </a:prstGeom>
            <a:grpFill/>
            <a:ln w="12700">
              <a:noFill/>
              <a:round/>
              <a:headEnd/>
              <a:tailEnd/>
            </a:ln>
          </p:spPr>
          <p:txBody>
            <a:bodyPr wrap="none" lIns="36000" rIns="3600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32" name="AutoShape 409"/>
            <p:cNvSpPr>
              <a:spLocks noChangeArrowheads="1"/>
            </p:cNvSpPr>
            <p:nvPr/>
          </p:nvSpPr>
          <p:spPr bwMode="auto">
            <a:xfrm>
              <a:off x="1074" y="2202"/>
              <a:ext cx="102" cy="198"/>
            </a:xfrm>
            <a:prstGeom prst="can">
              <a:avLst>
                <a:gd name="adj" fmla="val 48529"/>
              </a:avLst>
            </a:prstGeom>
            <a:grpFill/>
            <a:ln w="12700">
              <a:noFill/>
              <a:round/>
              <a:headEnd/>
              <a:tailEnd/>
            </a:ln>
          </p:spPr>
          <p:txBody>
            <a:bodyPr wrap="none" lIns="36000" rIns="3600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33" name="AutoShape 410"/>
            <p:cNvSpPr>
              <a:spLocks noChangeArrowheads="1"/>
            </p:cNvSpPr>
            <p:nvPr/>
          </p:nvSpPr>
          <p:spPr bwMode="auto">
            <a:xfrm>
              <a:off x="906" y="2178"/>
              <a:ext cx="234" cy="294"/>
            </a:xfrm>
            <a:prstGeom prst="can">
              <a:avLst>
                <a:gd name="adj" fmla="val 31410"/>
              </a:avLst>
            </a:prstGeom>
            <a:grpFill/>
            <a:ln w="12700">
              <a:noFill/>
              <a:round/>
              <a:headEnd/>
              <a:tailEnd/>
            </a:ln>
          </p:spPr>
          <p:txBody>
            <a:bodyPr wrap="none" lIns="36000" rIns="3600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34" name="Oval 411"/>
            <p:cNvSpPr>
              <a:spLocks noChangeArrowheads="1"/>
            </p:cNvSpPr>
            <p:nvPr/>
          </p:nvSpPr>
          <p:spPr bwMode="auto">
            <a:xfrm>
              <a:off x="936" y="2034"/>
              <a:ext cx="180" cy="180"/>
            </a:xfrm>
            <a:prstGeom prst="ellipse">
              <a:avLst/>
            </a:prstGeom>
            <a:grpFill/>
            <a:ln w="12700" algn="ctr">
              <a:noFill/>
              <a:round/>
              <a:headEnd/>
              <a:tailEnd/>
            </a:ln>
          </p:spPr>
          <p:txBody>
            <a:bodyPr wrap="none" lIns="36000" rIns="3600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맑은 고딕" pitchFamily="50" charset="-127"/>
                <a:ea typeface="맑은 고딕" pitchFamily="50" charset="-127"/>
              </a:endParaRPr>
            </a:p>
          </p:txBody>
        </p:sp>
      </p:grpSp>
      <p:sp>
        <p:nvSpPr>
          <p:cNvPr id="37" name="직사각형 36"/>
          <p:cNvSpPr/>
          <p:nvPr/>
        </p:nvSpPr>
        <p:spPr>
          <a:xfrm>
            <a:off x="2123728" y="6247626"/>
            <a:ext cx="671978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3525" lvl="0" indent="-263525" latinLnBrk="0"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</a:pPr>
            <a:r>
              <a:rPr lang="en-US" altLang="ko-KR" sz="1200" dirty="0" smtClean="0">
                <a:latin typeface="+mn-ea"/>
              </a:rPr>
              <a:t>* </a:t>
            </a:r>
            <a:r>
              <a:rPr lang="ko-KR" altLang="en-US" sz="1200" dirty="0" smtClean="0">
                <a:latin typeface="+mn-ea"/>
              </a:rPr>
              <a:t>바람직한 받기 방법은 </a:t>
            </a:r>
            <a:r>
              <a:rPr lang="en-US" altLang="ko-KR" sz="1200" dirty="0" smtClean="0">
                <a:latin typeface="+mn-ea"/>
              </a:rPr>
              <a:t>『</a:t>
            </a:r>
            <a:r>
              <a:rPr lang="ko-KR" altLang="en-US" sz="1200" dirty="0" smtClean="0">
                <a:latin typeface="+mn-ea"/>
              </a:rPr>
              <a:t>받기 </a:t>
            </a:r>
            <a:r>
              <a:rPr lang="en-US" altLang="ko-KR" sz="1200" dirty="0" smtClean="0">
                <a:latin typeface="+mn-ea"/>
              </a:rPr>
              <a:t>3</a:t>
            </a:r>
            <a:r>
              <a:rPr lang="ko-KR" altLang="en-US" sz="1200" dirty="0" smtClean="0">
                <a:latin typeface="+mn-ea"/>
              </a:rPr>
              <a:t>박자</a:t>
            </a:r>
            <a:r>
              <a:rPr lang="en-US" altLang="ko-KR" sz="1200" dirty="0" smtClean="0">
                <a:latin typeface="+mn-ea"/>
              </a:rPr>
              <a:t>』 </a:t>
            </a:r>
            <a:r>
              <a:rPr lang="ko-KR" altLang="en-US" sz="1200" dirty="0" smtClean="0">
                <a:latin typeface="+mn-ea"/>
              </a:rPr>
              <a:t>참조</a:t>
            </a:r>
            <a:endParaRPr lang="ko-KR" altLang="en-US" sz="1200" dirty="0">
              <a:latin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직사각형 16"/>
          <p:cNvSpPr/>
          <p:nvPr/>
        </p:nvSpPr>
        <p:spPr>
          <a:xfrm>
            <a:off x="2016225" y="2799799"/>
            <a:ext cx="6227663" cy="12772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3525" indent="-263525" latinLnBrk="0">
              <a:lnSpc>
                <a:spcPct val="150000"/>
              </a:lnSpc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en-US" altLang="ko-KR" sz="1600" dirty="0" smtClean="0">
                <a:solidFill>
                  <a:srgbClr val="000000"/>
                </a:solidFill>
                <a:latin typeface="+mn-ea"/>
              </a:rPr>
              <a:t>5</a:t>
            </a: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대 </a:t>
            </a:r>
            <a:r>
              <a:rPr lang="ko-KR" altLang="en-US" sz="1600" dirty="0" err="1" smtClean="0">
                <a:solidFill>
                  <a:srgbClr val="000000"/>
                </a:solidFill>
                <a:latin typeface="+mn-ea"/>
              </a:rPr>
              <a:t>악성받기</a:t>
            </a:r>
            <a:r>
              <a:rPr lang="en-US" altLang="ko-KR" sz="1600" dirty="0" smtClean="0">
                <a:solidFill>
                  <a:srgbClr val="000000"/>
                </a:solidFill>
                <a:latin typeface="+mn-ea"/>
              </a:rPr>
              <a:t>*</a:t>
            </a: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는 우리가 흔히 범하는 </a:t>
            </a:r>
            <a:r>
              <a:rPr lang="en-US" altLang="ko-KR" sz="1600" dirty="0" smtClean="0">
                <a:solidFill>
                  <a:srgbClr val="000000"/>
                </a:solidFill>
                <a:latin typeface="+mn-ea"/>
              </a:rPr>
              <a:t>5</a:t>
            </a: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가지의 잘못된 받기 유형</a:t>
            </a:r>
            <a:endParaRPr lang="en-US" altLang="ko-KR" sz="1600" dirty="0" smtClean="0">
              <a:solidFill>
                <a:srgbClr val="000000"/>
              </a:solidFill>
              <a:latin typeface="+mn-ea"/>
            </a:endParaRPr>
          </a:p>
          <a:p>
            <a:pPr marL="358775" lvl="1" indent="184150" latinLnBrk="0">
              <a:lnSpc>
                <a:spcPct val="150000"/>
              </a:lnSpc>
              <a:spcBef>
                <a:spcPts val="600"/>
              </a:spcBef>
              <a:buClr>
                <a:srgbClr val="285DA6"/>
              </a:buClr>
              <a:buBlip>
                <a:blip r:embed="rId2"/>
              </a:buBlip>
            </a:pPr>
            <a:r>
              <a:rPr lang="ko-KR" altLang="en-US" sz="1600" dirty="0" err="1" smtClean="0">
                <a:solidFill>
                  <a:srgbClr val="000000"/>
                </a:solidFill>
                <a:latin typeface="+mn-ea"/>
              </a:rPr>
              <a:t>악성받기에</a:t>
            </a: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 </a:t>
            </a: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대해서 유념하고 타인과의 소통과정에서 </a:t>
            </a:r>
            <a:r>
              <a:rPr lang="ko-KR" altLang="en-US" sz="1600" dirty="0" err="1" smtClean="0">
                <a:solidFill>
                  <a:srgbClr val="000000"/>
                </a:solidFill>
                <a:latin typeface="+mn-ea"/>
              </a:rPr>
              <a:t>악성받기의</a:t>
            </a: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 함정에 빠지지 말아야 함</a:t>
            </a:r>
          </a:p>
        </p:txBody>
      </p:sp>
      <p:grpSp>
        <p:nvGrpSpPr>
          <p:cNvPr id="2" name="그룹 17"/>
          <p:cNvGrpSpPr/>
          <p:nvPr/>
        </p:nvGrpSpPr>
        <p:grpSpPr>
          <a:xfrm>
            <a:off x="-4613" y="-171400"/>
            <a:ext cx="9148613" cy="1296144"/>
            <a:chOff x="-4613" y="-171400"/>
            <a:chExt cx="9148613" cy="1296144"/>
          </a:xfrm>
        </p:grpSpPr>
        <p:sp>
          <p:nvSpPr>
            <p:cNvPr id="21" name="제목 15"/>
            <p:cNvSpPr txBox="1">
              <a:spLocks/>
            </p:cNvSpPr>
            <p:nvPr/>
          </p:nvSpPr>
          <p:spPr>
            <a:xfrm>
              <a:off x="0" y="127265"/>
              <a:ext cx="9144000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1073150" lvl="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3600" b="1" kern="0" dirty="0" err="1" smtClean="0">
                  <a:latin typeface="+mn-ea"/>
                </a:rPr>
                <a:t>성받기</a:t>
              </a:r>
              <a:endParaRPr kumimoji="1" lang="ko-KR" altLang="en-US" sz="3600" b="1" kern="0" dirty="0">
                <a:latin typeface="+mn-ea"/>
              </a:endParaRPr>
            </a:p>
          </p:txBody>
        </p:sp>
        <p:sp>
          <p:nvSpPr>
            <p:cNvPr id="24" name="이등변 삼각형 23"/>
            <p:cNvSpPr/>
            <p:nvPr/>
          </p:nvSpPr>
          <p:spPr>
            <a:xfrm>
              <a:off x="1331640" y="-171400"/>
              <a:ext cx="72008" cy="72008"/>
            </a:xfrm>
            <a:prstGeom prst="triangle">
              <a:avLst/>
            </a:prstGeom>
          </p:spPr>
          <p:txBody>
            <a:bodyPr wrap="square" rtlCol="0" anchor="ctr">
              <a:spAutoFit/>
            </a:bodyPr>
            <a:lstStyle/>
            <a:p>
              <a:pPr marL="263525" indent="-263525" algn="ctr" latinLnBrk="0">
                <a:lnSpc>
                  <a:spcPct val="150000"/>
                </a:lnSpc>
                <a:buClr>
                  <a:srgbClr val="265DAA"/>
                </a:buClr>
                <a:buFont typeface="Arial" pitchFamily="34" charset="0"/>
                <a:buChar char="•"/>
              </a:pPr>
              <a:endParaRPr lang="ko-KR" altLang="en-US" sz="1600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26" name="제목 15"/>
            <p:cNvSpPr txBox="1">
              <a:spLocks/>
            </p:cNvSpPr>
            <p:nvPr/>
          </p:nvSpPr>
          <p:spPr>
            <a:xfrm>
              <a:off x="1187624" y="764704"/>
              <a:ext cx="7452320" cy="360040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268288" lvl="0" indent="-268288" eaLnBrk="0" fontAlgn="base" hangingPunct="0">
                <a:spcBef>
                  <a:spcPct val="0"/>
                </a:spcBef>
                <a:spcAft>
                  <a:spcPct val="0"/>
                </a:spcAft>
                <a:buBlip>
                  <a:blip r:embed="rId3"/>
                </a:buBlip>
                <a:defRPr/>
              </a:pPr>
              <a:r>
                <a:rPr kumimoji="1" lang="ko-KR" altLang="en-US" sz="2800" b="1" kern="0" dirty="0" err="1" smtClean="0">
                  <a:solidFill>
                    <a:srgbClr val="008000"/>
                  </a:solidFill>
                  <a:latin typeface="+mn-ea"/>
                </a:rPr>
                <a:t>악성받기란</a:t>
              </a:r>
              <a:r>
                <a:rPr kumimoji="1" lang="en-US" altLang="ko-KR" sz="2800" b="1" kern="0" dirty="0" smtClean="0">
                  <a:solidFill>
                    <a:srgbClr val="008000"/>
                  </a:solidFill>
                  <a:latin typeface="+mn-ea"/>
                </a:rPr>
                <a:t>?</a:t>
              </a:r>
              <a:endParaRPr kumimoji="1" lang="ko-KR" altLang="en-US" sz="2800" b="1" kern="0" dirty="0">
                <a:solidFill>
                  <a:srgbClr val="008000"/>
                </a:solidFill>
                <a:latin typeface="+mn-ea"/>
              </a:endParaRPr>
            </a:p>
          </p:txBody>
        </p:sp>
        <p:sp>
          <p:nvSpPr>
            <p:cNvPr id="27" name="제목 15"/>
            <p:cNvSpPr txBox="1">
              <a:spLocks/>
            </p:cNvSpPr>
            <p:nvPr/>
          </p:nvSpPr>
          <p:spPr>
            <a:xfrm>
              <a:off x="-4613" y="-27384"/>
              <a:ext cx="1187624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533400" lvl="0" indent="-55563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4800" b="1" kern="0" dirty="0" smtClean="0">
                  <a:solidFill>
                    <a:srgbClr val="FFFFFF"/>
                  </a:solidFill>
                  <a:latin typeface="+mn-ea"/>
                </a:rPr>
                <a:t>악</a:t>
              </a:r>
              <a:endParaRPr kumimoji="1" lang="ko-KR" altLang="en-US" sz="3600" b="1" kern="0" dirty="0">
                <a:solidFill>
                  <a:srgbClr val="FFFFFF"/>
                </a:solidFill>
                <a:latin typeface="+mn-ea"/>
              </a:endParaRPr>
            </a:p>
          </p:txBody>
        </p:sp>
      </p:grpSp>
      <p:grpSp>
        <p:nvGrpSpPr>
          <p:cNvPr id="3" name="그룹 15"/>
          <p:cNvGrpSpPr/>
          <p:nvPr/>
        </p:nvGrpSpPr>
        <p:grpSpPr>
          <a:xfrm>
            <a:off x="1619672" y="1832197"/>
            <a:ext cx="4286580" cy="395536"/>
            <a:chOff x="1619672" y="1832197"/>
            <a:chExt cx="4286580" cy="395536"/>
          </a:xfrm>
        </p:grpSpPr>
        <p:sp>
          <p:nvSpPr>
            <p:cNvPr id="19" name="직사각형 18"/>
            <p:cNvSpPr/>
            <p:nvPr/>
          </p:nvSpPr>
          <p:spPr>
            <a:xfrm>
              <a:off x="1932087" y="1835532"/>
              <a:ext cx="3974165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ko-KR" altLang="en-US" b="1" dirty="0" smtClean="0">
                  <a:solidFill>
                    <a:srgbClr val="008000"/>
                  </a:solidFill>
                  <a:latin typeface="+mn-ea"/>
                </a:rPr>
                <a:t>소통과정에서 발생하는 잘못된 받기 </a:t>
              </a:r>
              <a:endParaRPr lang="en-US" altLang="ko-KR" b="1" dirty="0" smtClean="0">
                <a:solidFill>
                  <a:srgbClr val="008000"/>
                </a:solidFill>
                <a:latin typeface="+mn-ea"/>
              </a:endParaRPr>
            </a:p>
          </p:txBody>
        </p:sp>
        <p:pic>
          <p:nvPicPr>
            <p:cNvPr id="20" name="Picture 2" descr="Y:\동사섭_동영상\03_원고\03_pdf용 탬플릿\참고자료_김미형\블릿s_gree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1619672" y="1832197"/>
              <a:ext cx="360040" cy="395536"/>
            </a:xfrm>
            <a:prstGeom prst="rect">
              <a:avLst/>
            </a:prstGeom>
            <a:noFill/>
            <a:ln w="88900" cap="sq">
              <a:noFill/>
              <a:miter lim="800000"/>
            </a:ln>
            <a:effectLst/>
            <a:scene3d>
              <a:camera prst="orthographicFront"/>
              <a:lightRig rig="twoPt" dir="t">
                <a:rot lat="0" lon="0" rev="7200000"/>
              </a:lightRig>
            </a:scene3d>
            <a:sp3d>
              <a:bevelT w="25400" h="19050"/>
              <a:contourClr>
                <a:srgbClr val="FFFFFF"/>
              </a:contourClr>
            </a:sp3d>
          </p:spPr>
        </p:pic>
      </p:grpSp>
      <p:sp>
        <p:nvSpPr>
          <p:cNvPr id="12" name="모서리가 둥근 직사각형 11"/>
          <p:cNvSpPr/>
          <p:nvPr/>
        </p:nvSpPr>
        <p:spPr bwMode="auto">
          <a:xfrm>
            <a:off x="2124074" y="5949280"/>
            <a:ext cx="6336357" cy="576064"/>
          </a:xfrm>
          <a:prstGeom prst="roundRect">
            <a:avLst>
              <a:gd name="adj" fmla="val 0"/>
            </a:avLst>
          </a:prstGeom>
          <a:solidFill>
            <a:schemeClr val="bg1">
              <a:lumMod val="75000"/>
              <a:alpha val="50000"/>
            </a:schemeClr>
          </a:solidFill>
          <a:ln w="38100">
            <a:noFill/>
            <a:headEnd type="none" w="med" len="med"/>
            <a:tailEnd type="oval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36000" rIns="36000" rtlCol="0" anchor="ctr">
            <a:noAutofit/>
          </a:bodyPr>
          <a:lstStyle/>
          <a:p>
            <a:pPr marL="177800" lvl="0" indent="-177800" latinLnBrk="0"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</a:pPr>
            <a:r>
              <a:rPr lang="ko-KR" altLang="en-US" sz="1200" b="1" dirty="0" smtClean="0">
                <a:solidFill>
                  <a:schemeClr val="bg1"/>
                </a:solidFill>
                <a:latin typeface="+mn-ea"/>
              </a:rPr>
              <a:t> </a:t>
            </a:r>
            <a:r>
              <a:rPr lang="en-US" altLang="ko-KR" sz="1200" dirty="0" smtClean="0">
                <a:latin typeface="+mn-ea"/>
              </a:rPr>
              <a:t>* 5</a:t>
            </a:r>
            <a:r>
              <a:rPr lang="ko-KR" altLang="en-US" sz="1200" dirty="0" smtClean="0">
                <a:latin typeface="+mn-ea"/>
              </a:rPr>
              <a:t>대 </a:t>
            </a:r>
            <a:r>
              <a:rPr lang="ko-KR" altLang="en-US" sz="1200" dirty="0" err="1" smtClean="0">
                <a:latin typeface="+mn-ea"/>
              </a:rPr>
              <a:t>악성받기는</a:t>
            </a:r>
            <a:r>
              <a:rPr lang="ko-KR" altLang="en-US" sz="1200" dirty="0" smtClean="0">
                <a:latin typeface="+mn-ea"/>
              </a:rPr>
              <a:t> 무수히 많은 </a:t>
            </a:r>
            <a:r>
              <a:rPr lang="ko-KR" altLang="en-US" sz="1200" dirty="0" err="1" smtClean="0">
                <a:latin typeface="+mn-ea"/>
              </a:rPr>
              <a:t>악성받기</a:t>
            </a:r>
            <a:r>
              <a:rPr lang="ko-KR" altLang="en-US" sz="1200" dirty="0" smtClean="0">
                <a:latin typeface="+mn-ea"/>
              </a:rPr>
              <a:t> 유형 중 흔히 범하는 </a:t>
            </a:r>
            <a:r>
              <a:rPr lang="en-US" altLang="ko-KR" sz="1200" dirty="0" smtClean="0">
                <a:latin typeface="+mn-ea"/>
              </a:rPr>
              <a:t>5</a:t>
            </a:r>
            <a:r>
              <a:rPr lang="ko-KR" altLang="en-US" sz="1200" dirty="0" smtClean="0">
                <a:latin typeface="+mn-ea"/>
              </a:rPr>
              <a:t>가지 유형이며 더 많은 </a:t>
            </a:r>
            <a:r>
              <a:rPr lang="ko-KR" altLang="en-US" sz="1200" dirty="0" err="1" smtClean="0">
                <a:latin typeface="+mn-ea"/>
              </a:rPr>
              <a:t>악성받기가</a:t>
            </a:r>
            <a:r>
              <a:rPr lang="ko-KR" altLang="en-US" sz="1200" dirty="0" smtClean="0">
                <a:latin typeface="+mn-ea"/>
              </a:rPr>
              <a:t> 있을 수 있음</a:t>
            </a:r>
            <a:endParaRPr lang="ko-KR" altLang="en-US" sz="1200" dirty="0">
              <a:latin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직사각형 16"/>
          <p:cNvSpPr/>
          <p:nvPr/>
        </p:nvSpPr>
        <p:spPr>
          <a:xfrm>
            <a:off x="2051720" y="3464770"/>
            <a:ext cx="6336704" cy="28469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3525" lvl="0" indent="-263525" latinLnBrk="0"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관심을 기울이지 않고 경청을 하지 않는 받기</a:t>
            </a:r>
            <a:r>
              <a:rPr lang="en-US" altLang="ko-KR" sz="1600" dirty="0" smtClean="0">
                <a:solidFill>
                  <a:srgbClr val="000000"/>
                </a:solidFill>
                <a:latin typeface="+mn-ea"/>
              </a:rPr>
              <a:t> </a:t>
            </a:r>
          </a:p>
          <a:p>
            <a:pPr marL="263525" lvl="0" indent="-263525" latinLnBrk="0"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우리가 일상생활에서 쉽게 범하는 실수</a:t>
            </a:r>
            <a:endParaRPr lang="en-US" altLang="ko-KR" sz="1600" dirty="0" smtClean="0">
              <a:solidFill>
                <a:srgbClr val="000000"/>
              </a:solidFill>
              <a:latin typeface="+mn-ea"/>
            </a:endParaRPr>
          </a:p>
          <a:p>
            <a:pPr marL="263525" lvl="0" indent="-263525" latinLnBrk="0"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endParaRPr lang="en-US" altLang="ko-KR" sz="1600" dirty="0" smtClean="0">
              <a:solidFill>
                <a:srgbClr val="000000"/>
              </a:solidFill>
              <a:latin typeface="+mn-ea"/>
            </a:endParaRPr>
          </a:p>
          <a:p>
            <a:pPr marL="263525" lvl="0" indent="-263525" latinLnBrk="0"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</a:pPr>
            <a:r>
              <a:rPr lang="en-US" altLang="ko-KR" sz="1600" dirty="0" smtClean="0">
                <a:solidFill>
                  <a:srgbClr val="000000"/>
                </a:solidFill>
                <a:latin typeface="+mn-ea"/>
              </a:rPr>
              <a:t> </a:t>
            </a: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예</a:t>
            </a:r>
            <a:r>
              <a:rPr lang="en-US" altLang="ko-KR" sz="1600" dirty="0" smtClean="0">
                <a:solidFill>
                  <a:srgbClr val="000000"/>
                </a:solidFill>
                <a:latin typeface="+mn-ea"/>
              </a:rPr>
              <a:t>) A: “</a:t>
            </a: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우리 아들이 </a:t>
            </a:r>
            <a:r>
              <a:rPr lang="en-US" altLang="ko-KR" sz="1600" dirty="0" smtClean="0">
                <a:solidFill>
                  <a:srgbClr val="000000"/>
                </a:solidFill>
                <a:latin typeface="+mn-ea"/>
              </a:rPr>
              <a:t>J</a:t>
            </a: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대에 들어가서 너무 좋아</a:t>
            </a:r>
            <a:r>
              <a:rPr lang="en-US" altLang="ko-KR" sz="1600" dirty="0" smtClean="0">
                <a:solidFill>
                  <a:srgbClr val="000000"/>
                </a:solidFill>
                <a:latin typeface="+mn-ea"/>
              </a:rPr>
              <a:t>.”</a:t>
            </a:r>
          </a:p>
          <a:p>
            <a:pPr marL="263525" lvl="0" indent="-263525" latinLnBrk="0"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</a:pPr>
            <a:r>
              <a:rPr lang="en-US" altLang="ko-KR" sz="1600" dirty="0" smtClean="0">
                <a:solidFill>
                  <a:srgbClr val="000000"/>
                </a:solidFill>
                <a:latin typeface="+mn-ea"/>
              </a:rPr>
              <a:t>      </a:t>
            </a:r>
            <a:r>
              <a:rPr lang="en-US" altLang="ko-KR" sz="1600" dirty="0" smtClean="0">
                <a:solidFill>
                  <a:srgbClr val="000000"/>
                </a:solidFill>
                <a:latin typeface="+mn-ea"/>
              </a:rPr>
              <a:t>B: “</a:t>
            </a: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올해는 대학 입시가 언제지</a:t>
            </a:r>
            <a:r>
              <a:rPr lang="en-US" altLang="ko-KR" sz="1600" dirty="0" smtClean="0">
                <a:solidFill>
                  <a:srgbClr val="000000"/>
                </a:solidFill>
                <a:latin typeface="+mn-ea"/>
              </a:rPr>
              <a:t>?”</a:t>
            </a:r>
          </a:p>
          <a:p>
            <a:pPr marL="263525" lvl="0" indent="-263525" latinLnBrk="0"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</a:pPr>
            <a:endParaRPr lang="en-US" altLang="ko-KR" sz="1600" dirty="0" smtClean="0">
              <a:solidFill>
                <a:srgbClr val="000000"/>
              </a:solidFill>
              <a:latin typeface="+mn-ea"/>
            </a:endParaRPr>
          </a:p>
          <a:p>
            <a:pPr marL="358775" lvl="1" indent="184150" latinLnBrk="0">
              <a:spcBef>
                <a:spcPts val="600"/>
              </a:spcBef>
              <a:buClr>
                <a:srgbClr val="285DA6"/>
              </a:buClr>
              <a:buBlip>
                <a:blip r:embed="rId2"/>
              </a:buBlip>
            </a:pPr>
            <a:r>
              <a:rPr lang="ko-KR" altLang="en-US" sz="1600" b="1" dirty="0" smtClean="0">
                <a:solidFill>
                  <a:schemeClr val="accent6">
                    <a:lumMod val="75000"/>
                  </a:schemeClr>
                </a:solidFill>
              </a:rPr>
              <a:t>상대방 말에</a:t>
            </a:r>
            <a:r>
              <a:rPr lang="en-US" altLang="ko-KR" sz="16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ko-KR" altLang="en-US" sz="1600" b="1" dirty="0" smtClean="0">
                <a:solidFill>
                  <a:schemeClr val="accent6">
                    <a:lumMod val="75000"/>
                  </a:schemeClr>
                </a:solidFill>
              </a:rPr>
              <a:t>집중하여</a:t>
            </a:r>
            <a:r>
              <a:rPr lang="ko-KR" altLang="en-US" sz="1600" dirty="0" smtClean="0">
                <a:solidFill>
                  <a:srgbClr val="000000"/>
                </a:solidFill>
              </a:rPr>
              <a:t> 의미와 감정을 충실하게 이해하며 받아야 함</a:t>
            </a:r>
          </a:p>
          <a:p>
            <a:pPr marL="263525" lvl="0" indent="-263525" latinLnBrk="0"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</a:pPr>
            <a:endParaRPr lang="en-US" altLang="ko-KR" sz="1600" dirty="0" smtClean="0">
              <a:latin typeface="+mn-ea"/>
            </a:endParaRPr>
          </a:p>
        </p:txBody>
      </p:sp>
      <p:sp useBgFill="1">
        <p:nvSpPr>
          <p:cNvPr id="35" name="타원 34"/>
          <p:cNvSpPr/>
          <p:nvPr/>
        </p:nvSpPr>
        <p:spPr>
          <a:xfrm>
            <a:off x="1907704" y="1844824"/>
            <a:ext cx="1080120" cy="1080000"/>
          </a:xfrm>
          <a:prstGeom prst="ellipse">
            <a:avLst/>
          </a:prstGeom>
          <a:solidFill>
            <a:schemeClr val="bg1"/>
          </a:solidFill>
          <a:ln w="165100">
            <a:gradFill>
              <a:gsLst>
                <a:gs pos="0">
                  <a:schemeClr val="accent6">
                    <a:lumMod val="20000"/>
                    <a:lumOff val="80000"/>
                  </a:schemeClr>
                </a:gs>
                <a:gs pos="50000">
                  <a:schemeClr val="accent6">
                    <a:lumMod val="60000"/>
                    <a:lumOff val="40000"/>
                  </a:schemeClr>
                </a:gs>
                <a:gs pos="100000">
                  <a:schemeClr val="accent6">
                    <a:lumMod val="75000"/>
                  </a:schemeClr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ct val="0"/>
              </a:spcBef>
            </a:pPr>
            <a:r>
              <a:rPr lang="ko-KR" altLang="en-US" sz="1600" b="1" spc="-120" dirty="0" err="1" smtClean="0">
                <a:solidFill>
                  <a:schemeClr val="accent6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불경청</a:t>
            </a:r>
            <a:r>
              <a:rPr lang="ko-KR" altLang="en-US" sz="1600" b="1" spc="-120" dirty="0" smtClean="0">
                <a:solidFill>
                  <a:schemeClr val="accent6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 받기</a:t>
            </a:r>
          </a:p>
        </p:txBody>
      </p:sp>
      <p:grpSp>
        <p:nvGrpSpPr>
          <p:cNvPr id="9" name="그룹 17"/>
          <p:cNvGrpSpPr/>
          <p:nvPr/>
        </p:nvGrpSpPr>
        <p:grpSpPr>
          <a:xfrm>
            <a:off x="-4613" y="-171400"/>
            <a:ext cx="9148613" cy="1296144"/>
            <a:chOff x="-4613" y="-171400"/>
            <a:chExt cx="9148613" cy="1296144"/>
          </a:xfrm>
        </p:grpSpPr>
        <p:sp>
          <p:nvSpPr>
            <p:cNvPr id="10" name="제목 15"/>
            <p:cNvSpPr txBox="1">
              <a:spLocks/>
            </p:cNvSpPr>
            <p:nvPr/>
          </p:nvSpPr>
          <p:spPr>
            <a:xfrm>
              <a:off x="0" y="127265"/>
              <a:ext cx="9144000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1073150" lvl="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3600" b="1" kern="0" dirty="0" smtClean="0">
                  <a:latin typeface="+mn-ea"/>
                </a:rPr>
                <a:t>못된 받기</a:t>
              </a:r>
              <a:endParaRPr kumimoji="1" lang="ko-KR" altLang="en-US" sz="3600" b="1" kern="0" dirty="0">
                <a:latin typeface="+mn-ea"/>
              </a:endParaRPr>
            </a:p>
          </p:txBody>
        </p:sp>
        <p:sp>
          <p:nvSpPr>
            <p:cNvPr id="11" name="이등변 삼각형 10"/>
            <p:cNvSpPr/>
            <p:nvPr/>
          </p:nvSpPr>
          <p:spPr>
            <a:xfrm>
              <a:off x="1331640" y="-171400"/>
              <a:ext cx="72008" cy="72008"/>
            </a:xfrm>
            <a:prstGeom prst="triangle">
              <a:avLst/>
            </a:prstGeom>
          </p:spPr>
          <p:txBody>
            <a:bodyPr wrap="square" rtlCol="0" anchor="ctr">
              <a:spAutoFit/>
            </a:bodyPr>
            <a:lstStyle/>
            <a:p>
              <a:pPr marL="263525" indent="-263525" algn="ctr" latinLnBrk="0">
                <a:lnSpc>
                  <a:spcPct val="150000"/>
                </a:lnSpc>
                <a:buClr>
                  <a:srgbClr val="265DAA"/>
                </a:buClr>
                <a:buFont typeface="Arial" pitchFamily="34" charset="0"/>
                <a:buChar char="•"/>
              </a:pPr>
              <a:endParaRPr lang="ko-KR" altLang="en-US" sz="1600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12" name="제목 15"/>
            <p:cNvSpPr txBox="1">
              <a:spLocks/>
            </p:cNvSpPr>
            <p:nvPr/>
          </p:nvSpPr>
          <p:spPr>
            <a:xfrm>
              <a:off x="1187624" y="764704"/>
              <a:ext cx="7452320" cy="360040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268288" lvl="0" indent="-268288" eaLnBrk="0" fontAlgn="base" hangingPunct="0">
                <a:spcBef>
                  <a:spcPct val="0"/>
                </a:spcBef>
                <a:spcAft>
                  <a:spcPct val="0"/>
                </a:spcAft>
                <a:buBlip>
                  <a:blip r:embed="rId3"/>
                </a:buBlip>
                <a:defRPr/>
              </a:pPr>
              <a:r>
                <a:rPr kumimoji="1" lang="en-US" altLang="ko-KR" sz="2800" b="1" kern="0" dirty="0" smtClean="0">
                  <a:solidFill>
                    <a:srgbClr val="008000"/>
                  </a:solidFill>
                  <a:latin typeface="+mn-ea"/>
                </a:rPr>
                <a:t>5</a:t>
              </a:r>
              <a:r>
                <a:rPr kumimoji="1" lang="ko-KR" altLang="en-US" sz="2800" b="1" kern="0" dirty="0" smtClean="0">
                  <a:solidFill>
                    <a:srgbClr val="008000"/>
                  </a:solidFill>
                  <a:latin typeface="+mn-ea"/>
                </a:rPr>
                <a:t>대 악성 받기</a:t>
              </a:r>
              <a:endParaRPr kumimoji="1" lang="ko-KR" altLang="en-US" sz="2800" b="1" kern="0" dirty="0">
                <a:solidFill>
                  <a:srgbClr val="008000"/>
                </a:solidFill>
                <a:latin typeface="+mn-ea"/>
              </a:endParaRPr>
            </a:p>
          </p:txBody>
        </p:sp>
        <p:sp>
          <p:nvSpPr>
            <p:cNvPr id="13" name="제목 15"/>
            <p:cNvSpPr txBox="1">
              <a:spLocks/>
            </p:cNvSpPr>
            <p:nvPr/>
          </p:nvSpPr>
          <p:spPr>
            <a:xfrm>
              <a:off x="-4613" y="-27384"/>
              <a:ext cx="1187624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533400" lvl="0" indent="-55563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4800" b="1" kern="0" dirty="0" smtClean="0">
                  <a:solidFill>
                    <a:srgbClr val="FFFFFF"/>
                  </a:solidFill>
                  <a:latin typeface="+mn-ea"/>
                </a:rPr>
                <a:t>잘</a:t>
              </a:r>
              <a:endParaRPr kumimoji="1" lang="ko-KR" altLang="en-US" sz="3600" b="1" kern="0" dirty="0">
                <a:solidFill>
                  <a:srgbClr val="FFFFFF"/>
                </a:solidFill>
                <a:latin typeface="+mn-ea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타원 8"/>
          <p:cNvSpPr/>
          <p:nvPr/>
        </p:nvSpPr>
        <p:spPr>
          <a:xfrm>
            <a:off x="1907904" y="1844824"/>
            <a:ext cx="1079920" cy="1080000"/>
          </a:xfrm>
          <a:prstGeom prst="ellipse">
            <a:avLst/>
          </a:prstGeom>
          <a:solidFill>
            <a:schemeClr val="bg1"/>
          </a:solidFill>
          <a:ln w="165100">
            <a:gradFill>
              <a:gsLst>
                <a:gs pos="0">
                  <a:schemeClr val="accent6">
                    <a:lumMod val="20000"/>
                    <a:lumOff val="80000"/>
                  </a:schemeClr>
                </a:gs>
                <a:gs pos="50000">
                  <a:schemeClr val="accent6">
                    <a:lumMod val="60000"/>
                    <a:lumOff val="40000"/>
                  </a:schemeClr>
                </a:gs>
                <a:gs pos="100000">
                  <a:schemeClr val="accent6">
                    <a:lumMod val="75000"/>
                  </a:schemeClr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ct val="0"/>
              </a:spcBef>
            </a:pPr>
            <a:r>
              <a:rPr lang="ko-KR" altLang="en-US" sz="1600" b="1" spc="-120" dirty="0" smtClean="0">
                <a:solidFill>
                  <a:schemeClr val="accent6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한풀이 받기</a:t>
            </a:r>
          </a:p>
        </p:txBody>
      </p:sp>
      <p:grpSp>
        <p:nvGrpSpPr>
          <p:cNvPr id="10" name="그룹 17"/>
          <p:cNvGrpSpPr/>
          <p:nvPr/>
        </p:nvGrpSpPr>
        <p:grpSpPr>
          <a:xfrm>
            <a:off x="-4613" y="-171400"/>
            <a:ext cx="9148613" cy="1296144"/>
            <a:chOff x="-4613" y="-171400"/>
            <a:chExt cx="9148613" cy="1296144"/>
          </a:xfrm>
        </p:grpSpPr>
        <p:sp>
          <p:nvSpPr>
            <p:cNvPr id="11" name="제목 15"/>
            <p:cNvSpPr txBox="1">
              <a:spLocks/>
            </p:cNvSpPr>
            <p:nvPr/>
          </p:nvSpPr>
          <p:spPr>
            <a:xfrm>
              <a:off x="0" y="127265"/>
              <a:ext cx="9144000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1073150" lvl="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3600" b="1" kern="0" dirty="0" smtClean="0">
                  <a:latin typeface="+mn-ea"/>
                </a:rPr>
                <a:t>못된 받기</a:t>
              </a:r>
              <a:endParaRPr kumimoji="1" lang="ko-KR" altLang="en-US" sz="3600" b="1" kern="0" dirty="0">
                <a:latin typeface="+mn-ea"/>
              </a:endParaRPr>
            </a:p>
          </p:txBody>
        </p:sp>
        <p:sp>
          <p:nvSpPr>
            <p:cNvPr id="12" name="이등변 삼각형 11"/>
            <p:cNvSpPr/>
            <p:nvPr/>
          </p:nvSpPr>
          <p:spPr>
            <a:xfrm>
              <a:off x="1331640" y="-171400"/>
              <a:ext cx="72008" cy="72008"/>
            </a:xfrm>
            <a:prstGeom prst="triangle">
              <a:avLst/>
            </a:prstGeom>
          </p:spPr>
          <p:txBody>
            <a:bodyPr wrap="square" rtlCol="0" anchor="ctr">
              <a:spAutoFit/>
            </a:bodyPr>
            <a:lstStyle/>
            <a:p>
              <a:pPr marL="263525" indent="-263525" algn="ctr" latinLnBrk="0">
                <a:lnSpc>
                  <a:spcPct val="150000"/>
                </a:lnSpc>
                <a:buClr>
                  <a:srgbClr val="265DAA"/>
                </a:buClr>
                <a:buFont typeface="Arial" pitchFamily="34" charset="0"/>
                <a:buChar char="•"/>
              </a:pPr>
              <a:endParaRPr lang="ko-KR" altLang="en-US" sz="1600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13" name="제목 15"/>
            <p:cNvSpPr txBox="1">
              <a:spLocks/>
            </p:cNvSpPr>
            <p:nvPr/>
          </p:nvSpPr>
          <p:spPr>
            <a:xfrm>
              <a:off x="1187624" y="764704"/>
              <a:ext cx="7452320" cy="360040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268288" lvl="0" indent="-268288" eaLnBrk="0" fontAlgn="base" hangingPunct="0">
                <a:spcBef>
                  <a:spcPct val="0"/>
                </a:spcBef>
                <a:spcAft>
                  <a:spcPct val="0"/>
                </a:spcAft>
                <a:buBlip>
                  <a:blip r:embed="rId2"/>
                </a:buBlip>
                <a:defRPr/>
              </a:pPr>
              <a:r>
                <a:rPr kumimoji="1" lang="en-US" altLang="ko-KR" sz="2800" b="1" kern="0" dirty="0" smtClean="0">
                  <a:solidFill>
                    <a:srgbClr val="008000"/>
                  </a:solidFill>
                  <a:latin typeface="+mn-ea"/>
                </a:rPr>
                <a:t>5</a:t>
              </a:r>
              <a:r>
                <a:rPr kumimoji="1" lang="ko-KR" altLang="en-US" sz="2800" b="1" kern="0" dirty="0" smtClean="0">
                  <a:solidFill>
                    <a:srgbClr val="008000"/>
                  </a:solidFill>
                  <a:latin typeface="+mn-ea"/>
                </a:rPr>
                <a:t>대 악성 받기</a:t>
              </a:r>
              <a:endParaRPr kumimoji="1" lang="ko-KR" altLang="en-US" sz="2800" b="1" kern="0" dirty="0">
                <a:solidFill>
                  <a:srgbClr val="008000"/>
                </a:solidFill>
                <a:latin typeface="+mn-ea"/>
              </a:endParaRPr>
            </a:p>
          </p:txBody>
        </p:sp>
        <p:sp>
          <p:nvSpPr>
            <p:cNvPr id="14" name="제목 15"/>
            <p:cNvSpPr txBox="1">
              <a:spLocks/>
            </p:cNvSpPr>
            <p:nvPr/>
          </p:nvSpPr>
          <p:spPr>
            <a:xfrm>
              <a:off x="-4613" y="-27384"/>
              <a:ext cx="1187624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533400" lvl="0" indent="-55563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4800" b="1" kern="0" dirty="0" smtClean="0">
                  <a:solidFill>
                    <a:srgbClr val="FFFFFF"/>
                  </a:solidFill>
                  <a:latin typeface="+mn-ea"/>
                </a:rPr>
                <a:t>잘</a:t>
              </a:r>
              <a:endParaRPr kumimoji="1" lang="ko-KR" altLang="en-US" sz="3600" b="1" kern="0" dirty="0">
                <a:solidFill>
                  <a:srgbClr val="FFFFFF"/>
                </a:solidFill>
                <a:latin typeface="+mn-ea"/>
              </a:endParaRPr>
            </a:p>
          </p:txBody>
        </p:sp>
      </p:grpSp>
      <p:sp>
        <p:nvSpPr>
          <p:cNvPr id="15" name="직사각형 14"/>
          <p:cNvSpPr/>
          <p:nvPr/>
        </p:nvSpPr>
        <p:spPr>
          <a:xfrm>
            <a:off x="2051720" y="3462734"/>
            <a:ext cx="6719789" cy="24468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3525" lvl="0" indent="-263525" latinLnBrk="0"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상대방의 마음을 받아줘야 하는 순간에 오히려 자신의 한풀이에 집중하는 받기 </a:t>
            </a:r>
            <a:endParaRPr lang="en-US" altLang="ko-KR" sz="1600" dirty="0" smtClean="0">
              <a:solidFill>
                <a:srgbClr val="000000"/>
              </a:solidFill>
              <a:latin typeface="+mn-ea"/>
            </a:endParaRPr>
          </a:p>
          <a:p>
            <a:pPr marL="263525" lvl="0" indent="-263525" latinLnBrk="0"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endParaRPr lang="en-US" altLang="ko-KR" sz="1600" dirty="0" smtClean="0">
              <a:solidFill>
                <a:srgbClr val="000000"/>
              </a:solidFill>
              <a:latin typeface="+mn-ea"/>
            </a:endParaRPr>
          </a:p>
          <a:p>
            <a:pPr marL="263525" lvl="0" indent="-263525" latinLnBrk="0"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</a:pPr>
            <a:r>
              <a:rPr lang="en-US" altLang="ko-KR" sz="1600" dirty="0" smtClean="0">
                <a:solidFill>
                  <a:srgbClr val="000000"/>
                </a:solidFill>
                <a:latin typeface="+mn-ea"/>
              </a:rPr>
              <a:t> </a:t>
            </a: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예</a:t>
            </a:r>
            <a:r>
              <a:rPr lang="en-US" altLang="ko-KR" sz="1600" dirty="0" smtClean="0">
                <a:solidFill>
                  <a:srgbClr val="000000"/>
                </a:solidFill>
                <a:latin typeface="+mn-ea"/>
              </a:rPr>
              <a:t>) </a:t>
            </a:r>
            <a:r>
              <a:rPr lang="en-US" altLang="ko-KR" sz="1600" dirty="0" smtClean="0">
                <a:solidFill>
                  <a:srgbClr val="000000"/>
                </a:solidFill>
                <a:latin typeface="+mn-ea"/>
              </a:rPr>
              <a:t>A</a:t>
            </a:r>
            <a:r>
              <a:rPr lang="en-US" altLang="ko-KR" sz="1600" dirty="0" smtClean="0">
                <a:solidFill>
                  <a:srgbClr val="000000"/>
                </a:solidFill>
                <a:latin typeface="+mn-ea"/>
              </a:rPr>
              <a:t>: “</a:t>
            </a: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올해는 여름 휴가를 </a:t>
            </a:r>
            <a:r>
              <a:rPr lang="en-US" altLang="ko-KR" sz="1600" dirty="0" smtClean="0">
                <a:solidFill>
                  <a:srgbClr val="000000"/>
                </a:solidFill>
                <a:latin typeface="+mn-ea"/>
              </a:rPr>
              <a:t>3</a:t>
            </a: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일 밖에 가지 못했어요</a:t>
            </a:r>
            <a:r>
              <a:rPr lang="en-US" altLang="ko-KR" sz="1600" dirty="0" smtClean="0">
                <a:solidFill>
                  <a:srgbClr val="000000"/>
                </a:solidFill>
                <a:latin typeface="+mn-ea"/>
              </a:rPr>
              <a:t>.”</a:t>
            </a:r>
          </a:p>
          <a:p>
            <a:pPr marL="723900" lvl="0" indent="-723900" latinLnBrk="0"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</a:pPr>
            <a:r>
              <a:rPr lang="en-US" altLang="ko-KR" sz="1600" dirty="0" smtClean="0">
                <a:solidFill>
                  <a:srgbClr val="000000"/>
                </a:solidFill>
                <a:latin typeface="+mn-ea"/>
              </a:rPr>
              <a:t> </a:t>
            </a:r>
            <a:r>
              <a:rPr lang="en-US" altLang="ko-KR" sz="1600" dirty="0" smtClean="0">
                <a:solidFill>
                  <a:srgbClr val="000000"/>
                </a:solidFill>
                <a:latin typeface="+mn-ea"/>
              </a:rPr>
              <a:t>     B</a:t>
            </a:r>
            <a:r>
              <a:rPr lang="en-US" altLang="ko-KR" sz="1600" dirty="0" smtClean="0">
                <a:solidFill>
                  <a:srgbClr val="000000"/>
                </a:solidFill>
                <a:latin typeface="+mn-ea"/>
              </a:rPr>
              <a:t>: “</a:t>
            </a: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말도 마</a:t>
            </a:r>
            <a:r>
              <a:rPr lang="en-US" altLang="ko-KR" sz="1600" dirty="0" smtClean="0">
                <a:solidFill>
                  <a:srgbClr val="000000"/>
                </a:solidFill>
                <a:latin typeface="+mn-ea"/>
              </a:rPr>
              <a:t>! </a:t>
            </a: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올해 난 여름 휴가 자체가 없었어</a:t>
            </a:r>
            <a:r>
              <a:rPr lang="en-US" altLang="ko-KR" sz="1600" dirty="0" smtClean="0">
                <a:solidFill>
                  <a:srgbClr val="000000"/>
                </a:solidFill>
                <a:latin typeface="+mn-ea"/>
              </a:rPr>
              <a:t>. </a:t>
            </a: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내가 이번 여름에</a:t>
            </a:r>
            <a:r>
              <a:rPr lang="en-US" altLang="ko-KR" sz="1600" dirty="0" smtClean="0">
                <a:solidFill>
                  <a:srgbClr val="000000"/>
                </a:solidFill>
                <a:latin typeface="+mn-ea"/>
              </a:rPr>
              <a:t/>
            </a:r>
            <a:br>
              <a:rPr lang="en-US" altLang="ko-KR" sz="1600" dirty="0" smtClean="0">
                <a:solidFill>
                  <a:srgbClr val="000000"/>
                </a:solidFill>
                <a:latin typeface="+mn-ea"/>
              </a:rPr>
            </a:b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얼마나 </a:t>
            </a: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힘들었는지 알아</a:t>
            </a:r>
            <a:r>
              <a:rPr lang="en-US" altLang="ko-KR" sz="1600" dirty="0" smtClean="0">
                <a:solidFill>
                  <a:srgbClr val="000000"/>
                </a:solidFill>
                <a:latin typeface="+mn-ea"/>
              </a:rPr>
              <a:t>?”</a:t>
            </a:r>
          </a:p>
          <a:p>
            <a:pPr marL="720725" lvl="1" indent="-263525" latinLnBrk="0">
              <a:spcBef>
                <a:spcPts val="600"/>
              </a:spcBef>
              <a:buClr>
                <a:srgbClr val="285DA6"/>
              </a:buClr>
              <a:buBlip>
                <a:blip r:embed="rId3"/>
              </a:buBlip>
            </a:pPr>
            <a:endParaRPr lang="en-US" altLang="ko-KR" sz="1600" dirty="0" smtClean="0">
              <a:latin typeface="+mn-ea"/>
            </a:endParaRPr>
          </a:p>
          <a:p>
            <a:pPr marL="358775" lvl="1" indent="184150" latinLnBrk="0">
              <a:spcBef>
                <a:spcPts val="600"/>
              </a:spcBef>
              <a:buClr>
                <a:srgbClr val="285DA6"/>
              </a:buClr>
              <a:buBlip>
                <a:blip r:embed="rId3"/>
              </a:buBlip>
            </a:pPr>
            <a:r>
              <a:rPr lang="ko-KR" altLang="en-US" sz="1600" b="1" dirty="0" smtClean="0">
                <a:solidFill>
                  <a:schemeClr val="accent6">
                    <a:lumMod val="75000"/>
                  </a:schemeClr>
                </a:solidFill>
                <a:latin typeface="+mn-ea"/>
              </a:rPr>
              <a:t>상대방을 충분히 받아준 다음</a:t>
            </a:r>
            <a:r>
              <a:rPr lang="en-US" altLang="ko-KR" sz="1600" dirty="0" smtClean="0">
                <a:solidFill>
                  <a:srgbClr val="000000"/>
                </a:solidFill>
                <a:latin typeface="+mn-ea"/>
              </a:rPr>
              <a:t>, </a:t>
            </a: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내 차례에 얘기해야 함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5" name="타원 34"/>
          <p:cNvSpPr/>
          <p:nvPr/>
        </p:nvSpPr>
        <p:spPr>
          <a:xfrm>
            <a:off x="1907704" y="1837799"/>
            <a:ext cx="1080120" cy="1080000"/>
          </a:xfrm>
          <a:prstGeom prst="ellipse">
            <a:avLst/>
          </a:prstGeom>
          <a:solidFill>
            <a:schemeClr val="bg1"/>
          </a:solidFill>
          <a:ln w="165100">
            <a:gradFill>
              <a:gsLst>
                <a:gs pos="0">
                  <a:schemeClr val="accent6">
                    <a:lumMod val="20000"/>
                    <a:lumOff val="80000"/>
                  </a:schemeClr>
                </a:gs>
                <a:gs pos="50000">
                  <a:schemeClr val="accent6">
                    <a:lumMod val="60000"/>
                    <a:lumOff val="40000"/>
                  </a:schemeClr>
                </a:gs>
                <a:gs pos="100000">
                  <a:schemeClr val="accent6">
                    <a:lumMod val="75000"/>
                  </a:schemeClr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ct val="0"/>
              </a:spcBef>
            </a:pPr>
            <a:r>
              <a:rPr lang="ko-KR" altLang="en-US" sz="1600" b="1" spc="-120" dirty="0" smtClean="0">
                <a:solidFill>
                  <a:schemeClr val="accent6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충고 받기</a:t>
            </a:r>
          </a:p>
        </p:txBody>
      </p:sp>
      <p:grpSp>
        <p:nvGrpSpPr>
          <p:cNvPr id="2" name="그룹 17"/>
          <p:cNvGrpSpPr/>
          <p:nvPr/>
        </p:nvGrpSpPr>
        <p:grpSpPr>
          <a:xfrm>
            <a:off x="-4613" y="-171400"/>
            <a:ext cx="9148613" cy="1296144"/>
            <a:chOff x="-4613" y="-171400"/>
            <a:chExt cx="9148613" cy="1296144"/>
          </a:xfrm>
        </p:grpSpPr>
        <p:sp>
          <p:nvSpPr>
            <p:cNvPr id="10" name="제목 15"/>
            <p:cNvSpPr txBox="1">
              <a:spLocks/>
            </p:cNvSpPr>
            <p:nvPr/>
          </p:nvSpPr>
          <p:spPr>
            <a:xfrm>
              <a:off x="0" y="127265"/>
              <a:ext cx="9144000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1073150" lvl="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3600" b="1" kern="0" dirty="0" smtClean="0">
                  <a:latin typeface="+mn-ea"/>
                </a:rPr>
                <a:t>못된 받기</a:t>
              </a:r>
              <a:endParaRPr kumimoji="1" lang="ko-KR" altLang="en-US" sz="3600" b="1" kern="0" dirty="0">
                <a:latin typeface="+mn-ea"/>
              </a:endParaRPr>
            </a:p>
          </p:txBody>
        </p:sp>
        <p:sp>
          <p:nvSpPr>
            <p:cNvPr id="11" name="이등변 삼각형 10"/>
            <p:cNvSpPr/>
            <p:nvPr/>
          </p:nvSpPr>
          <p:spPr>
            <a:xfrm>
              <a:off x="1331640" y="-171400"/>
              <a:ext cx="72008" cy="72008"/>
            </a:xfrm>
            <a:prstGeom prst="triangle">
              <a:avLst/>
            </a:prstGeom>
          </p:spPr>
          <p:txBody>
            <a:bodyPr wrap="square" rtlCol="0" anchor="ctr">
              <a:spAutoFit/>
            </a:bodyPr>
            <a:lstStyle/>
            <a:p>
              <a:pPr marL="263525" indent="-263525" algn="ctr" latinLnBrk="0">
                <a:lnSpc>
                  <a:spcPct val="150000"/>
                </a:lnSpc>
                <a:buClr>
                  <a:srgbClr val="265DAA"/>
                </a:buClr>
                <a:buFont typeface="Arial" pitchFamily="34" charset="0"/>
                <a:buChar char="•"/>
              </a:pPr>
              <a:endParaRPr lang="ko-KR" altLang="en-US" sz="1600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12" name="제목 15"/>
            <p:cNvSpPr txBox="1">
              <a:spLocks/>
            </p:cNvSpPr>
            <p:nvPr/>
          </p:nvSpPr>
          <p:spPr>
            <a:xfrm>
              <a:off x="1187624" y="764704"/>
              <a:ext cx="7452320" cy="360040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268288" lvl="0" indent="-268288" eaLnBrk="0" fontAlgn="base" hangingPunct="0">
                <a:spcBef>
                  <a:spcPct val="0"/>
                </a:spcBef>
                <a:spcAft>
                  <a:spcPct val="0"/>
                </a:spcAft>
                <a:buBlip>
                  <a:blip r:embed="rId2"/>
                </a:buBlip>
                <a:defRPr/>
              </a:pPr>
              <a:r>
                <a:rPr kumimoji="1" lang="en-US" altLang="ko-KR" sz="2800" b="1" kern="0" dirty="0" smtClean="0">
                  <a:solidFill>
                    <a:srgbClr val="008000"/>
                  </a:solidFill>
                  <a:latin typeface="+mn-ea"/>
                </a:rPr>
                <a:t>5</a:t>
              </a:r>
              <a:r>
                <a:rPr kumimoji="1" lang="ko-KR" altLang="en-US" sz="2800" b="1" kern="0" dirty="0" smtClean="0">
                  <a:solidFill>
                    <a:srgbClr val="008000"/>
                  </a:solidFill>
                  <a:latin typeface="+mn-ea"/>
                </a:rPr>
                <a:t>대 악성 받기</a:t>
              </a:r>
              <a:endParaRPr kumimoji="1" lang="ko-KR" altLang="en-US" sz="2800" b="1" kern="0" dirty="0">
                <a:solidFill>
                  <a:srgbClr val="008000"/>
                </a:solidFill>
                <a:latin typeface="+mn-ea"/>
              </a:endParaRPr>
            </a:p>
          </p:txBody>
        </p:sp>
        <p:sp>
          <p:nvSpPr>
            <p:cNvPr id="13" name="제목 15"/>
            <p:cNvSpPr txBox="1">
              <a:spLocks/>
            </p:cNvSpPr>
            <p:nvPr/>
          </p:nvSpPr>
          <p:spPr>
            <a:xfrm>
              <a:off x="-4613" y="-27384"/>
              <a:ext cx="1187624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533400" lvl="0" indent="-55563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4800" b="1" kern="0" dirty="0" smtClean="0">
                  <a:solidFill>
                    <a:srgbClr val="FFFFFF"/>
                  </a:solidFill>
                  <a:latin typeface="+mn-ea"/>
                </a:rPr>
                <a:t>잘</a:t>
              </a:r>
              <a:endParaRPr kumimoji="1" lang="ko-KR" altLang="en-US" sz="3600" b="1" kern="0" dirty="0">
                <a:solidFill>
                  <a:srgbClr val="FFFFFF"/>
                </a:solidFill>
                <a:latin typeface="+mn-ea"/>
              </a:endParaRPr>
            </a:p>
          </p:txBody>
        </p:sp>
      </p:grpSp>
      <p:sp>
        <p:nvSpPr>
          <p:cNvPr id="9" name="직사각형 8"/>
          <p:cNvSpPr/>
          <p:nvPr/>
        </p:nvSpPr>
        <p:spPr>
          <a:xfrm>
            <a:off x="2051720" y="3455709"/>
            <a:ext cx="6719789" cy="25237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3525" lvl="0" indent="-263525" latinLnBrk="0"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ko-KR" altLang="en-US" sz="1600" dirty="0" smtClean="0">
                <a:latin typeface="+mn-ea"/>
              </a:rPr>
              <a:t>상대방의 마음을 있는 그대로 받아주기보다는 충고를 하는 받기</a:t>
            </a:r>
            <a:endParaRPr lang="en-US" altLang="ko-KR" sz="1600" dirty="0" smtClean="0">
              <a:latin typeface="+mn-ea"/>
            </a:endParaRPr>
          </a:p>
          <a:p>
            <a:pPr marL="263525" lvl="0" indent="-263525" latinLnBrk="0"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ko-KR" altLang="en-US" sz="1600" dirty="0" smtClean="0">
                <a:latin typeface="+mn-ea"/>
              </a:rPr>
              <a:t>우리가 가장 범하기 쉬운 악성 받기</a:t>
            </a:r>
            <a:endParaRPr lang="en-US" altLang="ko-KR" sz="1600" dirty="0" smtClean="0">
              <a:latin typeface="+mn-ea"/>
            </a:endParaRPr>
          </a:p>
          <a:p>
            <a:pPr marL="263525" lvl="0" indent="-263525" latinLnBrk="0"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endParaRPr lang="en-US" altLang="ko-KR" sz="1600" dirty="0" smtClean="0">
              <a:latin typeface="+mn-ea"/>
            </a:endParaRPr>
          </a:p>
          <a:p>
            <a:pPr marL="723900" lvl="0" indent="-723900" latinLnBrk="0"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</a:pP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 예</a:t>
            </a:r>
            <a:r>
              <a:rPr lang="en-US" altLang="ko-KR" sz="1600" dirty="0" smtClean="0">
                <a:solidFill>
                  <a:srgbClr val="000000"/>
                </a:solidFill>
                <a:latin typeface="+mn-ea"/>
              </a:rPr>
              <a:t>) </a:t>
            </a:r>
            <a:r>
              <a:rPr lang="en-US" altLang="ko-KR" sz="1600" dirty="0" smtClean="0">
                <a:solidFill>
                  <a:srgbClr val="000000"/>
                </a:solidFill>
                <a:latin typeface="+mn-ea"/>
              </a:rPr>
              <a:t>A</a:t>
            </a:r>
            <a:r>
              <a:rPr lang="en-US" altLang="ko-KR" sz="1600" dirty="0" smtClean="0">
                <a:solidFill>
                  <a:srgbClr val="000000"/>
                </a:solidFill>
                <a:latin typeface="+mn-ea"/>
              </a:rPr>
              <a:t>: “</a:t>
            </a: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여름 휴가에 제주도에 꼭 가고 싶었는데 예약을 </a:t>
            </a: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못해서</a:t>
            </a:r>
            <a:r>
              <a:rPr lang="en-US" altLang="ko-KR" sz="1600" dirty="0" smtClean="0">
                <a:solidFill>
                  <a:srgbClr val="000000"/>
                </a:solidFill>
                <a:latin typeface="+mn-ea"/>
              </a:rPr>
              <a:t> </a:t>
            </a: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못 가게  되었어요</a:t>
            </a:r>
            <a:r>
              <a:rPr lang="en-US" altLang="ko-KR" sz="1600" dirty="0" smtClean="0">
                <a:solidFill>
                  <a:srgbClr val="000000"/>
                </a:solidFill>
                <a:latin typeface="+mn-ea"/>
              </a:rPr>
              <a:t>.”</a:t>
            </a:r>
            <a:endParaRPr lang="en-US" altLang="ko-KR" sz="1600" dirty="0" smtClean="0">
              <a:solidFill>
                <a:srgbClr val="000000"/>
              </a:solidFill>
              <a:latin typeface="+mn-ea"/>
            </a:endParaRPr>
          </a:p>
          <a:p>
            <a:pPr marL="263525" lvl="0" indent="-263525" latinLnBrk="0"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</a:pPr>
            <a:r>
              <a:rPr lang="en-US" altLang="ko-KR" sz="1600" dirty="0">
                <a:solidFill>
                  <a:srgbClr val="000000"/>
                </a:solidFill>
                <a:latin typeface="+mn-ea"/>
              </a:rPr>
              <a:t> </a:t>
            </a:r>
            <a:r>
              <a:rPr lang="en-US" altLang="ko-KR" sz="1600" dirty="0" smtClean="0">
                <a:solidFill>
                  <a:srgbClr val="000000"/>
                </a:solidFill>
                <a:latin typeface="+mn-ea"/>
              </a:rPr>
              <a:t>     B</a:t>
            </a:r>
            <a:r>
              <a:rPr lang="en-US" altLang="ko-KR" sz="1600" dirty="0" smtClean="0">
                <a:solidFill>
                  <a:srgbClr val="000000"/>
                </a:solidFill>
                <a:latin typeface="+mn-ea"/>
              </a:rPr>
              <a:t>: “</a:t>
            </a: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그러니까 모든 일은 계획을 잘 세우고 미리미리 처리했어야죠</a:t>
            </a:r>
            <a:r>
              <a:rPr lang="en-US" altLang="ko-KR" sz="1600" dirty="0" smtClean="0">
                <a:solidFill>
                  <a:srgbClr val="000000"/>
                </a:solidFill>
                <a:latin typeface="+mn-ea"/>
              </a:rPr>
              <a:t>.”</a:t>
            </a:r>
            <a:endParaRPr lang="en-US" altLang="ko-KR" sz="1600" dirty="0" smtClean="0">
              <a:latin typeface="+mn-ea"/>
            </a:endParaRPr>
          </a:p>
          <a:p>
            <a:pPr marL="720725" lvl="1" indent="-263525" latinLnBrk="0">
              <a:spcBef>
                <a:spcPts val="600"/>
              </a:spcBef>
              <a:buClr>
                <a:srgbClr val="285DA6"/>
              </a:buClr>
              <a:buBlip>
                <a:blip r:embed="rId3"/>
              </a:buBlip>
            </a:pPr>
            <a:endParaRPr lang="en-US" altLang="ko-KR" sz="1600" dirty="0" smtClean="0">
              <a:latin typeface="+mn-ea"/>
            </a:endParaRPr>
          </a:p>
          <a:p>
            <a:pPr marL="358775" lvl="1" indent="184150" latinLnBrk="0">
              <a:spcBef>
                <a:spcPts val="600"/>
              </a:spcBef>
              <a:buClr>
                <a:srgbClr val="285DA6"/>
              </a:buClr>
              <a:buBlip>
                <a:blip r:embed="rId3"/>
              </a:buBlip>
            </a:pPr>
            <a:r>
              <a:rPr lang="ko-KR" altLang="en-US" sz="1600" b="1" dirty="0" smtClean="0">
                <a:solidFill>
                  <a:schemeClr val="accent6">
                    <a:lumMod val="75000"/>
                  </a:schemeClr>
                </a:solidFill>
                <a:latin typeface="+mn-ea"/>
              </a:rPr>
              <a:t>충고는 일단 하지 않는다</a:t>
            </a: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고 생각할 것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타원 8"/>
          <p:cNvSpPr/>
          <p:nvPr/>
        </p:nvSpPr>
        <p:spPr>
          <a:xfrm>
            <a:off x="1907904" y="1844824"/>
            <a:ext cx="1079920" cy="1080000"/>
          </a:xfrm>
          <a:prstGeom prst="ellipse">
            <a:avLst/>
          </a:prstGeom>
          <a:solidFill>
            <a:schemeClr val="bg1"/>
          </a:solidFill>
          <a:ln w="165100">
            <a:gradFill>
              <a:gsLst>
                <a:gs pos="0">
                  <a:schemeClr val="accent6">
                    <a:lumMod val="20000"/>
                    <a:lumOff val="80000"/>
                  </a:schemeClr>
                </a:gs>
                <a:gs pos="50000">
                  <a:schemeClr val="accent6">
                    <a:lumMod val="60000"/>
                    <a:lumOff val="40000"/>
                  </a:schemeClr>
                </a:gs>
                <a:gs pos="100000">
                  <a:schemeClr val="accent6">
                    <a:lumMod val="75000"/>
                  </a:schemeClr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ct val="0"/>
              </a:spcBef>
            </a:pPr>
            <a:r>
              <a:rPr lang="ko-KR" altLang="en-US" sz="1600" b="1" spc="-120" dirty="0" smtClean="0">
                <a:solidFill>
                  <a:schemeClr val="accent6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일반화 받기</a:t>
            </a:r>
          </a:p>
        </p:txBody>
      </p:sp>
      <p:grpSp>
        <p:nvGrpSpPr>
          <p:cNvPr id="2" name="그룹 17"/>
          <p:cNvGrpSpPr/>
          <p:nvPr/>
        </p:nvGrpSpPr>
        <p:grpSpPr>
          <a:xfrm>
            <a:off x="-4613" y="-171400"/>
            <a:ext cx="9148613" cy="1296144"/>
            <a:chOff x="-4613" y="-171400"/>
            <a:chExt cx="9148613" cy="1296144"/>
          </a:xfrm>
        </p:grpSpPr>
        <p:sp>
          <p:nvSpPr>
            <p:cNvPr id="11" name="제목 15"/>
            <p:cNvSpPr txBox="1">
              <a:spLocks/>
            </p:cNvSpPr>
            <p:nvPr/>
          </p:nvSpPr>
          <p:spPr>
            <a:xfrm>
              <a:off x="0" y="127265"/>
              <a:ext cx="9144000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1073150" lvl="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3600" b="1" kern="0" dirty="0" smtClean="0">
                  <a:latin typeface="+mn-ea"/>
                </a:rPr>
                <a:t>못된 받기</a:t>
              </a:r>
              <a:endParaRPr kumimoji="1" lang="ko-KR" altLang="en-US" sz="3600" b="1" kern="0" dirty="0">
                <a:latin typeface="+mn-ea"/>
              </a:endParaRPr>
            </a:p>
          </p:txBody>
        </p:sp>
        <p:sp>
          <p:nvSpPr>
            <p:cNvPr id="12" name="이등변 삼각형 11"/>
            <p:cNvSpPr/>
            <p:nvPr/>
          </p:nvSpPr>
          <p:spPr>
            <a:xfrm>
              <a:off x="1331640" y="-171400"/>
              <a:ext cx="72008" cy="72008"/>
            </a:xfrm>
            <a:prstGeom prst="triangle">
              <a:avLst/>
            </a:prstGeom>
          </p:spPr>
          <p:txBody>
            <a:bodyPr wrap="square" rtlCol="0" anchor="ctr">
              <a:spAutoFit/>
            </a:bodyPr>
            <a:lstStyle/>
            <a:p>
              <a:pPr marL="263525" indent="-263525" algn="ctr" latinLnBrk="0">
                <a:lnSpc>
                  <a:spcPct val="150000"/>
                </a:lnSpc>
                <a:buClr>
                  <a:srgbClr val="265DAA"/>
                </a:buClr>
                <a:buFont typeface="Arial" pitchFamily="34" charset="0"/>
                <a:buChar char="•"/>
              </a:pPr>
              <a:endParaRPr lang="ko-KR" altLang="en-US" sz="1600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13" name="제목 15"/>
            <p:cNvSpPr txBox="1">
              <a:spLocks/>
            </p:cNvSpPr>
            <p:nvPr/>
          </p:nvSpPr>
          <p:spPr>
            <a:xfrm>
              <a:off x="1187624" y="764704"/>
              <a:ext cx="7452320" cy="360040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268288" lvl="0" indent="-268288" eaLnBrk="0" fontAlgn="base" hangingPunct="0">
                <a:spcBef>
                  <a:spcPct val="0"/>
                </a:spcBef>
                <a:spcAft>
                  <a:spcPct val="0"/>
                </a:spcAft>
                <a:buBlip>
                  <a:blip r:embed="rId2"/>
                </a:buBlip>
                <a:defRPr/>
              </a:pPr>
              <a:r>
                <a:rPr kumimoji="1" lang="en-US" altLang="ko-KR" sz="2800" b="1" kern="0" dirty="0" smtClean="0">
                  <a:solidFill>
                    <a:srgbClr val="008000"/>
                  </a:solidFill>
                  <a:latin typeface="+mn-ea"/>
                </a:rPr>
                <a:t>5</a:t>
              </a:r>
              <a:r>
                <a:rPr kumimoji="1" lang="ko-KR" altLang="en-US" sz="2800" b="1" kern="0" dirty="0" smtClean="0">
                  <a:solidFill>
                    <a:srgbClr val="008000"/>
                  </a:solidFill>
                  <a:latin typeface="+mn-ea"/>
                </a:rPr>
                <a:t>대 악성 받기</a:t>
              </a:r>
              <a:endParaRPr kumimoji="1" lang="ko-KR" altLang="en-US" sz="2800" b="1" kern="0" dirty="0">
                <a:solidFill>
                  <a:srgbClr val="008000"/>
                </a:solidFill>
                <a:latin typeface="+mn-ea"/>
              </a:endParaRPr>
            </a:p>
          </p:txBody>
        </p:sp>
        <p:sp>
          <p:nvSpPr>
            <p:cNvPr id="14" name="제목 15"/>
            <p:cNvSpPr txBox="1">
              <a:spLocks/>
            </p:cNvSpPr>
            <p:nvPr/>
          </p:nvSpPr>
          <p:spPr>
            <a:xfrm>
              <a:off x="-4613" y="-27384"/>
              <a:ext cx="1187624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533400" lvl="0" indent="-55563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4800" b="1" kern="0" dirty="0" smtClean="0">
                  <a:solidFill>
                    <a:srgbClr val="FFFFFF"/>
                  </a:solidFill>
                  <a:latin typeface="+mn-ea"/>
                </a:rPr>
                <a:t>잘</a:t>
              </a:r>
              <a:endParaRPr kumimoji="1" lang="ko-KR" altLang="en-US" sz="3600" b="1" kern="0" dirty="0">
                <a:solidFill>
                  <a:srgbClr val="FFFFFF"/>
                </a:solidFill>
                <a:latin typeface="+mn-ea"/>
              </a:endParaRPr>
            </a:p>
          </p:txBody>
        </p:sp>
      </p:grpSp>
      <p:sp>
        <p:nvSpPr>
          <p:cNvPr id="10" name="직사각형 9"/>
          <p:cNvSpPr/>
          <p:nvPr/>
        </p:nvSpPr>
        <p:spPr>
          <a:xfrm>
            <a:off x="2051720" y="3462734"/>
            <a:ext cx="6192168" cy="22006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3525" lvl="0" indent="-263525" latinLnBrk="0"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상대방의 이야기를 일반적인 것으로 만들어버리는 받기</a:t>
            </a:r>
            <a:endParaRPr lang="en-US" altLang="ko-KR" sz="1600" dirty="0" smtClean="0">
              <a:solidFill>
                <a:srgbClr val="000000"/>
              </a:solidFill>
              <a:latin typeface="+mn-ea"/>
            </a:endParaRPr>
          </a:p>
          <a:p>
            <a:pPr marL="263525" lvl="0" indent="-263525" latinLnBrk="0"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endParaRPr lang="en-US" altLang="ko-KR" sz="1600" dirty="0" smtClean="0">
              <a:solidFill>
                <a:srgbClr val="000000"/>
              </a:solidFill>
              <a:latin typeface="+mn-ea"/>
            </a:endParaRPr>
          </a:p>
          <a:p>
            <a:pPr marL="263525" lvl="0" indent="-263525" latinLnBrk="0"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</a:pP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 예</a:t>
            </a:r>
            <a:r>
              <a:rPr lang="en-US" altLang="ko-KR" sz="1600" dirty="0" smtClean="0">
                <a:solidFill>
                  <a:srgbClr val="000000"/>
                </a:solidFill>
                <a:latin typeface="+mn-ea"/>
              </a:rPr>
              <a:t>) </a:t>
            </a:r>
            <a:r>
              <a:rPr lang="en-US" altLang="ko-KR" sz="1600" dirty="0" smtClean="0">
                <a:solidFill>
                  <a:srgbClr val="000000"/>
                </a:solidFill>
                <a:latin typeface="+mn-ea"/>
              </a:rPr>
              <a:t>A</a:t>
            </a:r>
            <a:r>
              <a:rPr lang="en-US" altLang="ko-KR" sz="1600" dirty="0" smtClean="0">
                <a:solidFill>
                  <a:srgbClr val="000000"/>
                </a:solidFill>
                <a:latin typeface="+mn-ea"/>
              </a:rPr>
              <a:t>: “</a:t>
            </a: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우리 아들이 </a:t>
            </a:r>
            <a:r>
              <a:rPr lang="en-US" altLang="ko-KR" sz="1600" dirty="0" smtClean="0">
                <a:solidFill>
                  <a:srgbClr val="000000"/>
                </a:solidFill>
                <a:latin typeface="+mn-ea"/>
              </a:rPr>
              <a:t>J</a:t>
            </a: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대에 들어가서 너무 좋아</a:t>
            </a:r>
            <a:r>
              <a:rPr lang="en-US" altLang="ko-KR" sz="1600" dirty="0" smtClean="0">
                <a:solidFill>
                  <a:srgbClr val="000000"/>
                </a:solidFill>
                <a:latin typeface="+mn-ea"/>
              </a:rPr>
              <a:t>.”</a:t>
            </a:r>
          </a:p>
          <a:p>
            <a:pPr marL="723900" lvl="0" indent="-723900" latinLnBrk="0"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</a:pPr>
            <a:r>
              <a:rPr lang="en-US" altLang="ko-KR" sz="1600" dirty="0" smtClean="0">
                <a:solidFill>
                  <a:srgbClr val="000000"/>
                </a:solidFill>
                <a:latin typeface="+mn-ea"/>
              </a:rPr>
              <a:t> </a:t>
            </a:r>
            <a:r>
              <a:rPr lang="en-US" altLang="ko-KR" sz="1600" dirty="0" smtClean="0">
                <a:solidFill>
                  <a:srgbClr val="000000"/>
                </a:solidFill>
                <a:latin typeface="+mn-ea"/>
              </a:rPr>
              <a:t>     B</a:t>
            </a:r>
            <a:r>
              <a:rPr lang="en-US" altLang="ko-KR" sz="1600" dirty="0" smtClean="0">
                <a:solidFill>
                  <a:srgbClr val="000000"/>
                </a:solidFill>
                <a:latin typeface="+mn-ea"/>
              </a:rPr>
              <a:t>: “</a:t>
            </a: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그래</a:t>
            </a:r>
            <a:r>
              <a:rPr lang="en-US" altLang="ko-KR" sz="1600" dirty="0" smtClean="0">
                <a:solidFill>
                  <a:srgbClr val="000000"/>
                </a:solidFill>
                <a:latin typeface="+mn-ea"/>
              </a:rPr>
              <a:t>? </a:t>
            </a: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○○씨 딸도 </a:t>
            </a:r>
            <a:r>
              <a:rPr lang="en-US" altLang="ko-KR" sz="1600" dirty="0" smtClean="0">
                <a:solidFill>
                  <a:srgbClr val="000000"/>
                </a:solidFill>
                <a:latin typeface="+mn-ea"/>
              </a:rPr>
              <a:t>J</a:t>
            </a: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대 들어가고</a:t>
            </a:r>
            <a:r>
              <a:rPr lang="en-US" altLang="ko-KR" sz="1600" dirty="0" smtClean="0">
                <a:solidFill>
                  <a:srgbClr val="000000"/>
                </a:solidFill>
                <a:latin typeface="+mn-ea"/>
              </a:rPr>
              <a:t>, △△</a:t>
            </a: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씨 아들도 </a:t>
            </a:r>
            <a:r>
              <a:rPr lang="en-US" altLang="ko-KR" sz="1600" dirty="0" smtClean="0">
                <a:solidFill>
                  <a:srgbClr val="000000"/>
                </a:solidFill>
                <a:latin typeface="+mn-ea"/>
              </a:rPr>
              <a:t>J</a:t>
            </a: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대 들어갔다던데</a:t>
            </a:r>
            <a:r>
              <a:rPr lang="en-US" altLang="ko-KR" sz="1600" dirty="0" smtClean="0">
                <a:solidFill>
                  <a:srgbClr val="000000"/>
                </a:solidFill>
                <a:latin typeface="+mn-ea"/>
              </a:rPr>
              <a:t>.”</a:t>
            </a:r>
          </a:p>
          <a:p>
            <a:pPr marL="720725" lvl="1" indent="-263525" latinLnBrk="0">
              <a:spcBef>
                <a:spcPts val="600"/>
              </a:spcBef>
              <a:buClr>
                <a:srgbClr val="285DA6"/>
              </a:buClr>
              <a:buBlip>
                <a:blip r:embed="rId3"/>
              </a:buBlip>
            </a:pPr>
            <a:endParaRPr lang="en-US" altLang="ko-KR" sz="1600" dirty="0" smtClean="0">
              <a:latin typeface="+mn-ea"/>
            </a:endParaRPr>
          </a:p>
          <a:p>
            <a:pPr marL="358775" lvl="1" indent="184150" latinLnBrk="0">
              <a:spcBef>
                <a:spcPts val="600"/>
              </a:spcBef>
              <a:buClr>
                <a:srgbClr val="285DA6"/>
              </a:buClr>
              <a:buBlip>
                <a:blip r:embed="rId3"/>
              </a:buBlip>
            </a:pP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일반화로 희석시키지 말고 </a:t>
            </a:r>
            <a:r>
              <a:rPr lang="ko-KR" altLang="en-US" sz="1600" b="1" dirty="0" smtClean="0">
                <a:solidFill>
                  <a:schemeClr val="accent6">
                    <a:lumMod val="75000"/>
                  </a:schemeClr>
                </a:solidFill>
                <a:latin typeface="+mn-ea"/>
              </a:rPr>
              <a:t>그것 자체에 박수</a:t>
            </a: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를 쳐주어야 함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5" name="타원 34"/>
          <p:cNvSpPr/>
          <p:nvPr/>
        </p:nvSpPr>
        <p:spPr>
          <a:xfrm>
            <a:off x="1907704" y="1835413"/>
            <a:ext cx="1080120" cy="1080000"/>
          </a:xfrm>
          <a:prstGeom prst="ellipse">
            <a:avLst/>
          </a:prstGeom>
          <a:solidFill>
            <a:schemeClr val="bg1"/>
          </a:solidFill>
          <a:ln w="165100">
            <a:gradFill>
              <a:gsLst>
                <a:gs pos="0">
                  <a:schemeClr val="accent6">
                    <a:lumMod val="20000"/>
                    <a:lumOff val="80000"/>
                  </a:schemeClr>
                </a:gs>
                <a:gs pos="50000">
                  <a:schemeClr val="accent6">
                    <a:lumMod val="60000"/>
                    <a:lumOff val="40000"/>
                  </a:schemeClr>
                </a:gs>
                <a:gs pos="100000">
                  <a:schemeClr val="accent6">
                    <a:lumMod val="75000"/>
                  </a:schemeClr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ct val="0"/>
              </a:spcBef>
            </a:pPr>
            <a:r>
              <a:rPr lang="ko-KR" altLang="en-US" sz="1600" b="1" spc="-120" dirty="0" smtClean="0">
                <a:solidFill>
                  <a:schemeClr val="accent6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비교 받기</a:t>
            </a:r>
          </a:p>
        </p:txBody>
      </p:sp>
      <p:grpSp>
        <p:nvGrpSpPr>
          <p:cNvPr id="2" name="그룹 17"/>
          <p:cNvGrpSpPr/>
          <p:nvPr/>
        </p:nvGrpSpPr>
        <p:grpSpPr>
          <a:xfrm>
            <a:off x="-4613" y="-171400"/>
            <a:ext cx="9148613" cy="1296144"/>
            <a:chOff x="-4613" y="-171400"/>
            <a:chExt cx="9148613" cy="1296144"/>
          </a:xfrm>
        </p:grpSpPr>
        <p:sp>
          <p:nvSpPr>
            <p:cNvPr id="10" name="제목 15"/>
            <p:cNvSpPr txBox="1">
              <a:spLocks/>
            </p:cNvSpPr>
            <p:nvPr/>
          </p:nvSpPr>
          <p:spPr>
            <a:xfrm>
              <a:off x="0" y="127265"/>
              <a:ext cx="9144000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1073150" lvl="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3600" b="1" kern="0" dirty="0" smtClean="0">
                  <a:latin typeface="+mn-ea"/>
                </a:rPr>
                <a:t>못된 받기</a:t>
              </a:r>
              <a:endParaRPr kumimoji="1" lang="ko-KR" altLang="en-US" sz="3600" b="1" kern="0" dirty="0">
                <a:latin typeface="+mn-ea"/>
              </a:endParaRPr>
            </a:p>
          </p:txBody>
        </p:sp>
        <p:sp>
          <p:nvSpPr>
            <p:cNvPr id="11" name="이등변 삼각형 10"/>
            <p:cNvSpPr/>
            <p:nvPr/>
          </p:nvSpPr>
          <p:spPr>
            <a:xfrm>
              <a:off x="1331640" y="-171400"/>
              <a:ext cx="72008" cy="72008"/>
            </a:xfrm>
            <a:prstGeom prst="triangle">
              <a:avLst/>
            </a:prstGeom>
          </p:spPr>
          <p:txBody>
            <a:bodyPr wrap="square" rtlCol="0" anchor="ctr">
              <a:spAutoFit/>
            </a:bodyPr>
            <a:lstStyle/>
            <a:p>
              <a:pPr marL="263525" indent="-263525" algn="ctr" latinLnBrk="0">
                <a:lnSpc>
                  <a:spcPct val="150000"/>
                </a:lnSpc>
                <a:buClr>
                  <a:srgbClr val="265DAA"/>
                </a:buClr>
                <a:buFont typeface="Arial" pitchFamily="34" charset="0"/>
                <a:buChar char="•"/>
              </a:pPr>
              <a:endParaRPr lang="ko-KR" altLang="en-US" sz="1600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12" name="제목 15"/>
            <p:cNvSpPr txBox="1">
              <a:spLocks/>
            </p:cNvSpPr>
            <p:nvPr/>
          </p:nvSpPr>
          <p:spPr>
            <a:xfrm>
              <a:off x="1187624" y="764704"/>
              <a:ext cx="7452320" cy="360040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268288" lvl="0" indent="-268288" eaLnBrk="0" fontAlgn="base" hangingPunct="0">
                <a:spcBef>
                  <a:spcPct val="0"/>
                </a:spcBef>
                <a:spcAft>
                  <a:spcPct val="0"/>
                </a:spcAft>
                <a:buBlip>
                  <a:blip r:embed="rId2"/>
                </a:buBlip>
                <a:defRPr/>
              </a:pPr>
              <a:r>
                <a:rPr kumimoji="1" lang="en-US" altLang="ko-KR" sz="2800" b="1" kern="0" dirty="0" smtClean="0">
                  <a:solidFill>
                    <a:srgbClr val="008000"/>
                  </a:solidFill>
                  <a:latin typeface="+mn-ea"/>
                </a:rPr>
                <a:t>5</a:t>
              </a:r>
              <a:r>
                <a:rPr kumimoji="1" lang="ko-KR" altLang="en-US" sz="2800" b="1" kern="0" dirty="0" smtClean="0">
                  <a:solidFill>
                    <a:srgbClr val="008000"/>
                  </a:solidFill>
                  <a:latin typeface="+mn-ea"/>
                </a:rPr>
                <a:t>대 악성 받기</a:t>
              </a:r>
              <a:endParaRPr kumimoji="1" lang="ko-KR" altLang="en-US" sz="2800" b="1" kern="0" dirty="0">
                <a:solidFill>
                  <a:srgbClr val="008000"/>
                </a:solidFill>
                <a:latin typeface="+mn-ea"/>
              </a:endParaRPr>
            </a:p>
          </p:txBody>
        </p:sp>
        <p:sp>
          <p:nvSpPr>
            <p:cNvPr id="13" name="제목 15"/>
            <p:cNvSpPr txBox="1">
              <a:spLocks/>
            </p:cNvSpPr>
            <p:nvPr/>
          </p:nvSpPr>
          <p:spPr>
            <a:xfrm>
              <a:off x="-4613" y="-27384"/>
              <a:ext cx="1187624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533400" lvl="0" indent="-55563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4800" b="1" kern="0" dirty="0" smtClean="0">
                  <a:solidFill>
                    <a:srgbClr val="FFFFFF"/>
                  </a:solidFill>
                  <a:latin typeface="+mn-ea"/>
                </a:rPr>
                <a:t>잘</a:t>
              </a:r>
              <a:endParaRPr kumimoji="1" lang="ko-KR" altLang="en-US" sz="3600" b="1" kern="0" dirty="0">
                <a:solidFill>
                  <a:srgbClr val="FFFFFF"/>
                </a:solidFill>
                <a:latin typeface="+mn-ea"/>
              </a:endParaRPr>
            </a:p>
          </p:txBody>
        </p:sp>
      </p:grpSp>
      <p:sp>
        <p:nvSpPr>
          <p:cNvPr id="9" name="직사각형 8"/>
          <p:cNvSpPr/>
          <p:nvPr/>
        </p:nvSpPr>
        <p:spPr>
          <a:xfrm>
            <a:off x="2051720" y="3462734"/>
            <a:ext cx="6948264" cy="22006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3525" lvl="0" indent="-263525" latinLnBrk="0"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상대방이 이야기한 것을 다른 경우와 비교하는 받기</a:t>
            </a:r>
          </a:p>
          <a:p>
            <a:pPr marL="263525" lvl="0" indent="-263525" latinLnBrk="0"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endParaRPr lang="en-US" altLang="ko-KR" sz="1600" dirty="0" smtClean="0">
              <a:solidFill>
                <a:srgbClr val="000000"/>
              </a:solidFill>
              <a:latin typeface="+mn-ea"/>
            </a:endParaRPr>
          </a:p>
          <a:p>
            <a:pPr marL="263525" lvl="0" indent="-263525" latinLnBrk="0"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</a:pP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 예</a:t>
            </a:r>
            <a:r>
              <a:rPr lang="en-US" altLang="ko-KR" sz="1600" dirty="0" smtClean="0">
                <a:solidFill>
                  <a:srgbClr val="000000"/>
                </a:solidFill>
                <a:latin typeface="+mn-ea"/>
              </a:rPr>
              <a:t>)</a:t>
            </a: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 </a:t>
            </a:r>
            <a:r>
              <a:rPr lang="en-US" altLang="ko-KR" sz="1600" dirty="0" smtClean="0">
                <a:solidFill>
                  <a:srgbClr val="000000"/>
                </a:solidFill>
                <a:latin typeface="+mn-ea"/>
              </a:rPr>
              <a:t>A</a:t>
            </a:r>
            <a:r>
              <a:rPr lang="en-US" altLang="ko-KR" sz="1600" dirty="0" smtClean="0">
                <a:solidFill>
                  <a:srgbClr val="000000"/>
                </a:solidFill>
                <a:latin typeface="+mn-ea"/>
              </a:rPr>
              <a:t>: </a:t>
            </a: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“</a:t>
            </a: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우리 아들이 </a:t>
            </a:r>
            <a:r>
              <a:rPr lang="en-US" altLang="ko-KR" sz="1600" dirty="0" smtClean="0">
                <a:solidFill>
                  <a:srgbClr val="000000"/>
                </a:solidFill>
                <a:latin typeface="+mn-ea"/>
              </a:rPr>
              <a:t>J</a:t>
            </a: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대에 들어가서 너무 좋아</a:t>
            </a:r>
            <a:r>
              <a:rPr lang="en-US" altLang="ko-KR" sz="1600" dirty="0" smtClean="0">
                <a:solidFill>
                  <a:srgbClr val="000000"/>
                </a:solidFill>
                <a:latin typeface="+mn-ea"/>
              </a:rPr>
              <a:t>.”</a:t>
            </a:r>
          </a:p>
          <a:p>
            <a:pPr marL="263525" lvl="0" indent="-263525" latinLnBrk="0"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</a:pPr>
            <a:r>
              <a:rPr lang="en-US" altLang="ko-KR" sz="1600" dirty="0" smtClean="0">
                <a:solidFill>
                  <a:srgbClr val="000000"/>
                </a:solidFill>
                <a:latin typeface="+mn-ea"/>
              </a:rPr>
              <a:t> </a:t>
            </a:r>
            <a:r>
              <a:rPr lang="en-US" altLang="ko-KR" sz="1600" dirty="0" smtClean="0">
                <a:solidFill>
                  <a:srgbClr val="000000"/>
                </a:solidFill>
                <a:latin typeface="+mn-ea"/>
              </a:rPr>
              <a:t>     B</a:t>
            </a:r>
            <a:r>
              <a:rPr lang="en-US" altLang="ko-KR" sz="1600" dirty="0" smtClean="0">
                <a:solidFill>
                  <a:srgbClr val="000000"/>
                </a:solidFill>
                <a:latin typeface="+mn-ea"/>
              </a:rPr>
              <a:t>: “</a:t>
            </a: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그래</a:t>
            </a:r>
            <a:r>
              <a:rPr lang="en-US" altLang="ko-KR" sz="1600" dirty="0" smtClean="0">
                <a:solidFill>
                  <a:srgbClr val="000000"/>
                </a:solidFill>
                <a:latin typeface="+mn-ea"/>
              </a:rPr>
              <a:t>? □□ </a:t>
            </a: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씨 아들은 더 좋은 </a:t>
            </a:r>
            <a:r>
              <a:rPr lang="en-US" altLang="ko-KR" sz="1600" dirty="0" smtClean="0">
                <a:solidFill>
                  <a:srgbClr val="000000"/>
                </a:solidFill>
                <a:latin typeface="+mn-ea"/>
              </a:rPr>
              <a:t>S</a:t>
            </a: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대 들어갔다던데</a:t>
            </a:r>
            <a:r>
              <a:rPr lang="en-US" altLang="ko-KR" sz="1600" dirty="0" smtClean="0">
                <a:solidFill>
                  <a:srgbClr val="000000"/>
                </a:solidFill>
                <a:latin typeface="+mn-ea"/>
              </a:rPr>
              <a:t>.”</a:t>
            </a:r>
          </a:p>
          <a:p>
            <a:pPr marL="720725" lvl="1" indent="-263525" latinLnBrk="0">
              <a:spcBef>
                <a:spcPts val="600"/>
              </a:spcBef>
              <a:buClr>
                <a:srgbClr val="285DA6"/>
              </a:buClr>
              <a:buBlip>
                <a:blip r:embed="rId3"/>
              </a:buBlip>
            </a:pPr>
            <a:endParaRPr lang="en-US" altLang="ko-KR" sz="1600" dirty="0" smtClean="0">
              <a:latin typeface="+mn-ea"/>
            </a:endParaRPr>
          </a:p>
          <a:p>
            <a:pPr marL="533400" lvl="1" indent="-177800" latinLnBrk="0">
              <a:spcBef>
                <a:spcPts val="600"/>
              </a:spcBef>
              <a:buClr>
                <a:srgbClr val="285DA6"/>
              </a:buClr>
              <a:buBlip>
                <a:blip r:embed="rId3"/>
              </a:buBlip>
            </a:pP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다른 사람과 </a:t>
            </a:r>
            <a:r>
              <a:rPr lang="ko-KR" altLang="en-US" sz="1600" b="1" dirty="0" smtClean="0">
                <a:solidFill>
                  <a:schemeClr val="accent6">
                    <a:lumMod val="75000"/>
                  </a:schemeClr>
                </a:solidFill>
                <a:latin typeface="+mn-ea"/>
              </a:rPr>
              <a:t>비교하지 말고 </a:t>
            </a: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우선적으로 상대방 이야기를 충분히 받아주어야 함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7"/>
          <p:cNvGrpSpPr/>
          <p:nvPr/>
        </p:nvGrpSpPr>
        <p:grpSpPr>
          <a:xfrm>
            <a:off x="-4613" y="-171400"/>
            <a:ext cx="9148613" cy="946737"/>
            <a:chOff x="-4613" y="-171400"/>
            <a:chExt cx="9148613" cy="946737"/>
          </a:xfrm>
        </p:grpSpPr>
        <p:sp>
          <p:nvSpPr>
            <p:cNvPr id="10" name="제목 15"/>
            <p:cNvSpPr txBox="1">
              <a:spLocks/>
            </p:cNvSpPr>
            <p:nvPr/>
          </p:nvSpPr>
          <p:spPr>
            <a:xfrm>
              <a:off x="0" y="127265"/>
              <a:ext cx="9144000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1073150" lvl="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3600" b="1" kern="0" dirty="0" smtClean="0">
                  <a:latin typeface="+mn-ea"/>
                </a:rPr>
                <a:t>심해야 할 </a:t>
              </a:r>
              <a:r>
                <a:rPr kumimoji="1" lang="en-US" altLang="ko-KR" sz="3600" b="1" kern="0" dirty="0" smtClean="0">
                  <a:latin typeface="+mn-ea"/>
                </a:rPr>
                <a:t>5</a:t>
              </a:r>
              <a:r>
                <a:rPr kumimoji="1" lang="ko-KR" altLang="en-US" sz="3600" b="1" kern="0" dirty="0" smtClean="0">
                  <a:latin typeface="+mn-ea"/>
                </a:rPr>
                <a:t>대 악성 받기</a:t>
              </a:r>
            </a:p>
          </p:txBody>
        </p:sp>
        <p:sp>
          <p:nvSpPr>
            <p:cNvPr id="11" name="이등변 삼각형 10"/>
            <p:cNvSpPr/>
            <p:nvPr/>
          </p:nvSpPr>
          <p:spPr>
            <a:xfrm>
              <a:off x="1331640" y="-171400"/>
              <a:ext cx="72008" cy="72008"/>
            </a:xfrm>
            <a:prstGeom prst="triangle">
              <a:avLst/>
            </a:prstGeom>
          </p:spPr>
          <p:txBody>
            <a:bodyPr wrap="square" rtlCol="0" anchor="ctr">
              <a:spAutoFit/>
            </a:bodyPr>
            <a:lstStyle/>
            <a:p>
              <a:pPr marL="263525" indent="-263525" algn="ctr" latinLnBrk="0">
                <a:lnSpc>
                  <a:spcPct val="150000"/>
                </a:lnSpc>
                <a:buClr>
                  <a:srgbClr val="265DAA"/>
                </a:buClr>
                <a:buFont typeface="Arial" pitchFamily="34" charset="0"/>
                <a:buChar char="•"/>
              </a:pPr>
              <a:endParaRPr lang="ko-KR" altLang="en-US" sz="1600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13" name="제목 15"/>
            <p:cNvSpPr txBox="1">
              <a:spLocks/>
            </p:cNvSpPr>
            <p:nvPr/>
          </p:nvSpPr>
          <p:spPr>
            <a:xfrm>
              <a:off x="-4613" y="-27384"/>
              <a:ext cx="1187624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533400" lvl="0" indent="-55563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4800" b="1" kern="0" dirty="0" smtClean="0">
                  <a:solidFill>
                    <a:srgbClr val="FFFFFF"/>
                  </a:solidFill>
                  <a:latin typeface="+mn-ea"/>
                </a:rPr>
                <a:t>조</a:t>
              </a:r>
              <a:endParaRPr kumimoji="1" lang="ko-KR" altLang="en-US" sz="3600" b="1" kern="0" dirty="0">
                <a:solidFill>
                  <a:srgbClr val="FFFFFF"/>
                </a:solidFill>
                <a:latin typeface="+mn-ea"/>
              </a:endParaRPr>
            </a:p>
          </p:txBody>
        </p:sp>
      </p:grpSp>
      <p:sp useBgFill="1">
        <p:nvSpPr>
          <p:cNvPr id="9" name="타원 8"/>
          <p:cNvSpPr/>
          <p:nvPr/>
        </p:nvSpPr>
        <p:spPr>
          <a:xfrm>
            <a:off x="2412227" y="3140968"/>
            <a:ext cx="1080000" cy="1080000"/>
          </a:xfrm>
          <a:prstGeom prst="ellipse">
            <a:avLst/>
          </a:prstGeom>
          <a:solidFill>
            <a:schemeClr val="bg1"/>
          </a:solidFill>
          <a:ln w="165100">
            <a:gradFill>
              <a:gsLst>
                <a:gs pos="0">
                  <a:schemeClr val="accent6">
                    <a:lumMod val="20000"/>
                    <a:lumOff val="80000"/>
                  </a:schemeClr>
                </a:gs>
                <a:gs pos="50000">
                  <a:schemeClr val="accent6">
                    <a:lumMod val="60000"/>
                    <a:lumOff val="40000"/>
                  </a:schemeClr>
                </a:gs>
                <a:gs pos="100000">
                  <a:schemeClr val="accent6">
                    <a:lumMod val="75000"/>
                  </a:schemeClr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ct val="0"/>
              </a:spcBef>
            </a:pPr>
            <a:r>
              <a:rPr lang="ko-KR" altLang="en-US" sz="1600" b="1" spc="-120" dirty="0" smtClean="0">
                <a:solidFill>
                  <a:schemeClr val="accent6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한풀이 받기</a:t>
            </a:r>
          </a:p>
        </p:txBody>
      </p:sp>
      <p:sp useBgFill="1">
        <p:nvSpPr>
          <p:cNvPr id="14" name="타원 13"/>
          <p:cNvSpPr/>
          <p:nvPr/>
        </p:nvSpPr>
        <p:spPr>
          <a:xfrm>
            <a:off x="3419992" y="1665038"/>
            <a:ext cx="1080000" cy="1080000"/>
          </a:xfrm>
          <a:prstGeom prst="ellipse">
            <a:avLst/>
          </a:prstGeom>
          <a:solidFill>
            <a:schemeClr val="bg1"/>
          </a:solidFill>
          <a:ln w="165100">
            <a:gradFill>
              <a:gsLst>
                <a:gs pos="0">
                  <a:schemeClr val="accent6">
                    <a:lumMod val="20000"/>
                    <a:lumOff val="80000"/>
                  </a:schemeClr>
                </a:gs>
                <a:gs pos="50000">
                  <a:schemeClr val="accent6">
                    <a:lumMod val="60000"/>
                    <a:lumOff val="40000"/>
                  </a:schemeClr>
                </a:gs>
                <a:gs pos="100000">
                  <a:schemeClr val="accent6">
                    <a:lumMod val="75000"/>
                  </a:schemeClr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ct val="0"/>
              </a:spcBef>
            </a:pPr>
            <a:r>
              <a:rPr lang="ko-KR" altLang="en-US" sz="1600" b="1" spc="-120" dirty="0" err="1" smtClean="0">
                <a:solidFill>
                  <a:schemeClr val="accent6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불경청</a:t>
            </a:r>
            <a:r>
              <a:rPr lang="ko-KR" altLang="en-US" sz="1600" b="1" spc="-120" dirty="0" smtClean="0">
                <a:solidFill>
                  <a:schemeClr val="accent6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 받기</a:t>
            </a:r>
          </a:p>
        </p:txBody>
      </p:sp>
      <p:sp useBgFill="1">
        <p:nvSpPr>
          <p:cNvPr id="15" name="타원 14"/>
          <p:cNvSpPr/>
          <p:nvPr/>
        </p:nvSpPr>
        <p:spPr>
          <a:xfrm>
            <a:off x="5220192" y="1665038"/>
            <a:ext cx="1080000" cy="1080000"/>
          </a:xfrm>
          <a:prstGeom prst="ellipse">
            <a:avLst/>
          </a:prstGeom>
          <a:solidFill>
            <a:schemeClr val="bg1"/>
          </a:solidFill>
          <a:ln w="165100">
            <a:gradFill>
              <a:gsLst>
                <a:gs pos="0">
                  <a:schemeClr val="accent6">
                    <a:lumMod val="20000"/>
                    <a:lumOff val="80000"/>
                  </a:schemeClr>
                </a:gs>
                <a:gs pos="50000">
                  <a:schemeClr val="accent6">
                    <a:lumMod val="60000"/>
                    <a:lumOff val="40000"/>
                  </a:schemeClr>
                </a:gs>
                <a:gs pos="100000">
                  <a:schemeClr val="accent6">
                    <a:lumMod val="75000"/>
                  </a:schemeClr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ct val="0"/>
              </a:spcBef>
            </a:pPr>
            <a:r>
              <a:rPr lang="ko-KR" altLang="en-US" sz="1600" b="1" spc="-120" smtClean="0">
                <a:solidFill>
                  <a:schemeClr val="accent6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일반화 </a:t>
            </a:r>
            <a:r>
              <a:rPr lang="ko-KR" altLang="en-US" sz="1600" b="1" spc="-120" dirty="0" smtClean="0">
                <a:solidFill>
                  <a:schemeClr val="accent6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받기</a:t>
            </a:r>
          </a:p>
        </p:txBody>
      </p:sp>
      <p:sp useBgFill="1">
        <p:nvSpPr>
          <p:cNvPr id="16" name="타원 15"/>
          <p:cNvSpPr/>
          <p:nvPr/>
        </p:nvSpPr>
        <p:spPr>
          <a:xfrm>
            <a:off x="4356269" y="3140968"/>
            <a:ext cx="1080000" cy="1080000"/>
          </a:xfrm>
          <a:prstGeom prst="ellipse">
            <a:avLst/>
          </a:prstGeom>
          <a:solidFill>
            <a:schemeClr val="bg1"/>
          </a:solidFill>
          <a:ln w="165100">
            <a:gradFill>
              <a:gsLst>
                <a:gs pos="0">
                  <a:schemeClr val="accent6">
                    <a:lumMod val="20000"/>
                    <a:lumOff val="80000"/>
                  </a:schemeClr>
                </a:gs>
                <a:gs pos="50000">
                  <a:schemeClr val="accent6">
                    <a:lumMod val="60000"/>
                    <a:lumOff val="40000"/>
                  </a:schemeClr>
                </a:gs>
                <a:gs pos="100000">
                  <a:schemeClr val="accent6">
                    <a:lumMod val="75000"/>
                  </a:schemeClr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ct val="0"/>
              </a:spcBef>
            </a:pPr>
            <a:r>
              <a:rPr lang="ko-KR" altLang="en-US" sz="1600" b="1" spc="-120" dirty="0" smtClean="0">
                <a:solidFill>
                  <a:schemeClr val="accent6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충고 받기</a:t>
            </a:r>
          </a:p>
        </p:txBody>
      </p:sp>
      <p:sp useBgFill="1">
        <p:nvSpPr>
          <p:cNvPr id="18" name="타원 17"/>
          <p:cNvSpPr/>
          <p:nvPr/>
        </p:nvSpPr>
        <p:spPr>
          <a:xfrm>
            <a:off x="6300312" y="3140968"/>
            <a:ext cx="1080000" cy="1080000"/>
          </a:xfrm>
          <a:prstGeom prst="ellipse">
            <a:avLst/>
          </a:prstGeom>
          <a:solidFill>
            <a:schemeClr val="bg1"/>
          </a:solidFill>
          <a:ln w="165100">
            <a:gradFill>
              <a:gsLst>
                <a:gs pos="0">
                  <a:schemeClr val="accent6">
                    <a:lumMod val="20000"/>
                    <a:lumOff val="80000"/>
                  </a:schemeClr>
                </a:gs>
                <a:gs pos="50000">
                  <a:schemeClr val="accent6">
                    <a:lumMod val="60000"/>
                    <a:lumOff val="40000"/>
                  </a:schemeClr>
                </a:gs>
                <a:gs pos="100000">
                  <a:schemeClr val="accent6">
                    <a:lumMod val="75000"/>
                  </a:schemeClr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ct val="0"/>
              </a:spcBef>
            </a:pPr>
            <a:r>
              <a:rPr lang="ko-KR" altLang="en-US" sz="1600" b="1" spc="-120" dirty="0" smtClean="0">
                <a:solidFill>
                  <a:schemeClr val="accent6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비교 받기</a:t>
            </a:r>
          </a:p>
        </p:txBody>
      </p:sp>
      <p:sp>
        <p:nvSpPr>
          <p:cNvPr id="19" name="직사각형 18"/>
          <p:cNvSpPr/>
          <p:nvPr/>
        </p:nvSpPr>
        <p:spPr>
          <a:xfrm>
            <a:off x="1619250" y="4941168"/>
            <a:ext cx="671978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latinLnBrk="0"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</a:pPr>
            <a:r>
              <a:rPr lang="ko-KR" altLang="en-US" sz="1600" dirty="0" smtClean="0">
                <a:latin typeface="+mn-ea"/>
              </a:rPr>
              <a:t>받기는 상대방을 위한 것입니다</a:t>
            </a:r>
            <a:r>
              <a:rPr lang="en-US" altLang="ko-KR" sz="1600" dirty="0" smtClean="0">
                <a:latin typeface="+mn-ea"/>
              </a:rPr>
              <a:t>. 5</a:t>
            </a:r>
            <a:r>
              <a:rPr lang="ko-KR" altLang="en-US" sz="1600" dirty="0" smtClean="0">
                <a:latin typeface="+mn-ea"/>
              </a:rPr>
              <a:t>대 악성 받기의 함정에 빠지지 않도록 주의하여 더 많은 소통과 나눔이 이루어지도록 합시다</a:t>
            </a:r>
            <a:r>
              <a:rPr lang="en-US" altLang="ko-KR" sz="1600" dirty="0" smtClean="0">
                <a:latin typeface="+mn-ea"/>
              </a:rPr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wrap="square">
        <a:spAutoFit/>
      </a:bodyPr>
      <a:lstStyle>
        <a:defPPr marL="263525" indent="-263525" latinLnBrk="0">
          <a:buClr>
            <a:schemeClr val="tx1">
              <a:lumMod val="65000"/>
              <a:lumOff val="35000"/>
            </a:schemeClr>
          </a:buClr>
          <a:buFont typeface="Arial" pitchFamily="34" charset="0"/>
          <a:buChar char="•"/>
          <a:defRPr sz="1600" dirty="0" smtClean="0">
            <a:solidFill>
              <a:srgbClr val="000000"/>
            </a:solidFill>
            <a:latin typeface="+mn-ea"/>
          </a:defRPr>
        </a:defPPr>
      </a:lstStyle>
    </a:spDef>
    <a:lnDef>
      <a:spPr>
        <a:ln w="12700">
          <a:solidFill>
            <a:srgbClr val="23AC38"/>
          </a:solidFill>
          <a:prstDash val="sysDot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effectLst>
          <a:outerShdw blurRad="76200" dist="12700" dir="2700000" algn="tl" rotWithShape="0">
            <a:prstClr val="black">
              <a:alpha val="40000"/>
            </a:prstClr>
          </a:outerShdw>
        </a:effectLst>
      </a:spPr>
      <a:bodyPr vert="horz" lIns="91440" tIns="45720" rIns="91440" bIns="45720" rtlCol="0" anchor="ctr">
        <a:noAutofit/>
      </a:bodyPr>
      <a:lstStyle>
        <a:defPPr marL="0" marR="0" indent="0" algn="r" defTabSz="914400" rtl="0" eaLnBrk="1" fontAlgn="auto" latinLnBrk="1" hangingPunct="1">
          <a:lnSpc>
            <a:spcPct val="100000"/>
          </a:lnSpc>
          <a:spcBef>
            <a:spcPct val="0"/>
          </a:spcBef>
          <a:spcAft>
            <a:spcPts val="0"/>
          </a:spcAft>
          <a:buClrTx/>
          <a:buSzTx/>
          <a:buFontTx/>
          <a:buNone/>
          <a:tabLst/>
          <a:defRPr kumimoji="0" sz="2400" b="1" i="0" u="none" strike="noStrike" kern="1200" cap="none" spc="0" normalizeH="0" baseline="0" noProof="0" dirty="0" smtClean="0">
            <a:ln>
              <a:noFill/>
            </a:ln>
            <a:solidFill>
              <a:schemeClr val="bg1"/>
            </a:solidFill>
            <a:effectLst/>
            <a:uLnTx/>
            <a:uFillTx/>
            <a:latin typeface="나눔고딕" pitchFamily="50" charset="-127"/>
            <a:ea typeface="나눔고딕" pitchFamily="50" charset="-127"/>
            <a:cs typeface="+mj-cs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디자인 사용자 지정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1828</TotalTime>
  <Words>490</Words>
  <Application>Microsoft Office PowerPoint</Application>
  <PresentationFormat>화면 슬라이드 쇼(4:3)</PresentationFormat>
  <Paragraphs>83</Paragraphs>
  <Slides>10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2</vt:i4>
      </vt:variant>
      <vt:variant>
        <vt:lpstr>슬라이드 제목</vt:lpstr>
      </vt:variant>
      <vt:variant>
        <vt:i4>10</vt:i4>
      </vt:variant>
    </vt:vector>
  </HeadingPairs>
  <TitlesOfParts>
    <vt:vector size="12" baseType="lpstr">
      <vt:lpstr>Office 테마</vt:lpstr>
      <vt:lpstr>디자인 사용자 지정</vt:lpstr>
      <vt:lpstr>슬라이드 1</vt:lpstr>
      <vt:lpstr>슬라이드 2</vt:lpstr>
      <vt:lpstr>슬라이드 3</vt:lpstr>
      <vt:lpstr>슬라이드 4</vt:lpstr>
      <vt:lpstr>슬라이드 5</vt:lpstr>
      <vt:lpstr>슬라이드 6</vt:lpstr>
      <vt:lpstr>슬라이드 7</vt:lpstr>
      <vt:lpstr>슬라이드 8</vt:lpstr>
      <vt:lpstr>슬라이드 9</vt:lpstr>
      <vt:lpstr>슬라이드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lovin</dc:creator>
  <cp:lastModifiedBy>USER</cp:lastModifiedBy>
  <cp:revision>248</cp:revision>
  <dcterms:created xsi:type="dcterms:W3CDTF">2013-07-26T07:32:19Z</dcterms:created>
  <dcterms:modified xsi:type="dcterms:W3CDTF">2014-01-28T05:09:01Z</dcterms:modified>
</cp:coreProperties>
</file>