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93" r:id="rId4"/>
    <p:sldId id="294" r:id="rId5"/>
    <p:sldId id="295" r:id="rId6"/>
    <p:sldId id="296" r:id="rId7"/>
    <p:sldId id="297" r:id="rId8"/>
    <p:sldId id="298" r:id="rId9"/>
    <p:sldId id="288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35422"/>
    <a:srgbClr val="9A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566" y="-258"/>
      </p:cViewPr>
      <p:guideLst>
        <p:guide orient="horz" pos="1933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3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2BB2-9AFA-4082-A193-C6BD6773AAE7}" type="datetimeFigureOut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6F12-A3C9-41D1-AF87-0DFEC72F7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9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0" y="886871"/>
            <a:ext cx="3275856" cy="5969701"/>
            <a:chOff x="0" y="886871"/>
            <a:chExt cx="3275856" cy="5969701"/>
          </a:xfrm>
        </p:grpSpPr>
        <p:sp>
          <p:nvSpPr>
            <p:cNvPr id="7" name="직사각형 5"/>
            <p:cNvSpPr/>
            <p:nvPr/>
          </p:nvSpPr>
          <p:spPr>
            <a:xfrm>
              <a:off x="0" y="886871"/>
              <a:ext cx="2478117" cy="5960176"/>
            </a:xfrm>
            <a:custGeom>
              <a:avLst/>
              <a:gdLst/>
              <a:ahLst/>
              <a:cxnLst/>
              <a:rect l="l" t="t" r="r" b="b"/>
              <a:pathLst>
                <a:path w="2478117" h="5960176">
                  <a:moveTo>
                    <a:pt x="0" y="0"/>
                  </a:moveTo>
                  <a:cubicBezTo>
                    <a:pt x="117421" y="2407607"/>
                    <a:pt x="1058745" y="4538127"/>
                    <a:pt x="2478117" y="5960176"/>
                  </a:cubicBezTo>
                  <a:lnTo>
                    <a:pt x="0" y="5960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5"/>
            <p:cNvSpPr/>
            <p:nvPr/>
          </p:nvSpPr>
          <p:spPr>
            <a:xfrm>
              <a:off x="0" y="1465490"/>
              <a:ext cx="1036977" cy="5381557"/>
            </a:xfrm>
            <a:custGeom>
              <a:avLst/>
              <a:gdLst/>
              <a:ahLst/>
              <a:cxnLst/>
              <a:rect l="l" t="t" r="r" b="b"/>
              <a:pathLst>
                <a:path w="1036977" h="5381557">
                  <a:moveTo>
                    <a:pt x="0" y="0"/>
                  </a:moveTo>
                  <a:cubicBezTo>
                    <a:pt x="103437" y="2163745"/>
                    <a:pt x="486240" y="4063981"/>
                    <a:pt x="1036977" y="5381557"/>
                  </a:cubicBezTo>
                  <a:lnTo>
                    <a:pt x="0" y="538155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5"/>
            <p:cNvSpPr/>
            <p:nvPr/>
          </p:nvSpPr>
          <p:spPr>
            <a:xfrm>
              <a:off x="0" y="5796013"/>
              <a:ext cx="3275856" cy="1060559"/>
            </a:xfrm>
            <a:custGeom>
              <a:avLst/>
              <a:gdLst/>
              <a:ahLst/>
              <a:cxnLst/>
              <a:rect l="l" t="t" r="r" b="b"/>
              <a:pathLst>
                <a:path w="1833535" h="1060559">
                  <a:moveTo>
                    <a:pt x="0" y="0"/>
                  </a:moveTo>
                  <a:cubicBezTo>
                    <a:pt x="499310" y="444308"/>
                    <a:pt x="1124030" y="807682"/>
                    <a:pt x="1833535" y="1060559"/>
                  </a:cubicBezTo>
                  <a:lnTo>
                    <a:pt x="0" y="1060559"/>
                  </a:lnTo>
                  <a:close/>
                </a:path>
              </a:pathLst>
            </a:custGeom>
            <a:solidFill>
              <a:srgbClr val="9ABB5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4E0-DA55-462F-9B65-82F10537D1AC}" type="datetimeFigureOut">
              <a:rPr lang="ko-KR" altLang="en-US" smtClean="0"/>
              <a:pPr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FF5D-5607-4014-9361-57CEE6658A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"/>
            <a:ext cx="9144000" cy="68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159332" y="2834086"/>
            <a:ext cx="4924836" cy="1026962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403648" y="3133998"/>
            <a:ext cx="576064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‘무한 행복’을 보장하는 </a:t>
            </a:r>
            <a:r>
              <a:rPr lang="ko-KR" altLang="en-US" sz="1600" b="1" dirty="0" err="1"/>
              <a:t>동사섭</a:t>
            </a:r>
            <a:r>
              <a:rPr lang="ko-KR" altLang="en-US" sz="1600" b="1" dirty="0"/>
              <a:t> 고급 프로그램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1" y="2276872"/>
            <a:ext cx="3763491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11464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돈망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 err="1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頓忘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159332" y="2834086"/>
            <a:ext cx="4204756" cy="1026962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403648" y="3133998"/>
            <a:ext cx="576064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sz="1600" b="1" dirty="0"/>
              <a:t>공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空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이치를 깨닫는 </a:t>
            </a:r>
            <a:r>
              <a:rPr lang="en-US" altLang="ko-KR" sz="1600" b="1" dirty="0"/>
              <a:t>27</a:t>
            </a:r>
            <a:r>
              <a:rPr lang="ko-KR" altLang="en-US" sz="1600" b="1" dirty="0"/>
              <a:t>가지 방법론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1" y="2276872"/>
            <a:ext cx="3547467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17331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해공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解空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 10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조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85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1159332" y="2834086"/>
            <a:ext cx="6437004" cy="2323106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1" y="2276872"/>
            <a:ext cx="6175950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56076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존재하는 모든 것들은 인연에 의해 존재하므로 공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空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하다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. 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연기고공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緣起故空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3338989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나는 </a:t>
            </a:r>
            <a:r>
              <a:rPr lang="ko-KR" altLang="en-US" b="1" u="sng" dirty="0" err="1" smtClean="0"/>
              <a:t>중중연기</a:t>
            </a:r>
            <a:r>
              <a:rPr lang="ko-KR" altLang="en-US" b="1" dirty="0" err="1" smtClean="0"/>
              <a:t>적</a:t>
            </a:r>
            <a:r>
              <a:rPr lang="en-US" altLang="ko-KR" b="1" dirty="0" smtClean="0"/>
              <a:t>(</a:t>
            </a:r>
            <a:r>
              <a:rPr lang="ko-KR" altLang="en-US" dirty="0" err="1" smtClean="0"/>
              <a:t>重重緣起的</a:t>
            </a:r>
            <a:r>
              <a:rPr lang="en-US" altLang="ko-KR" dirty="0" smtClean="0"/>
              <a:t>)</a:t>
            </a:r>
            <a:r>
              <a:rPr lang="ko-KR" altLang="en-US" b="1" dirty="0" smtClean="0"/>
              <a:t>으로 존재한다</a:t>
            </a:r>
            <a:r>
              <a:rPr lang="en-US" altLang="ko-KR" b="1" dirty="0" smtClean="0"/>
              <a:t>. 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3995936" y="3987061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400" dirty="0" smtClean="0"/>
              <a:t>세상은 서로서로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인과관계로</a:t>
            </a:r>
            <a:r>
              <a:rPr lang="ko-KR" altLang="en-US" sz="1400" dirty="0" smtClean="0"/>
              <a:t> 엮어져서 전체가 하나인 것이지 구획 지어 어느 것을 하나라고 할 수 없다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</p:txBody>
      </p:sp>
      <p:cxnSp>
        <p:nvCxnSpPr>
          <p:cNvPr id="18" name="Shape 9"/>
          <p:cNvCxnSpPr>
            <a:endCxn id="17" idx="1"/>
          </p:cNvCxnSpPr>
          <p:nvPr/>
        </p:nvCxnSpPr>
        <p:spPr>
          <a:xfrm rot="16200000" flipH="1">
            <a:off x="3523238" y="3883695"/>
            <a:ext cx="657364" cy="288032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4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838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159332" y="2834086"/>
            <a:ext cx="6437004" cy="2323106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51" name="타원 50"/>
          <p:cNvSpPr/>
          <p:nvPr/>
        </p:nvSpPr>
        <p:spPr>
          <a:xfrm>
            <a:off x="3507120" y="2996952"/>
            <a:ext cx="2232248" cy="1800200"/>
          </a:xfrm>
          <a:prstGeom prst="ellipse">
            <a:avLst/>
          </a:prstGeom>
          <a:gradFill flip="none" rotWithShape="1">
            <a:gsLst>
              <a:gs pos="69000">
                <a:schemeClr val="bg1">
                  <a:lumMod val="65000"/>
                  <a:tint val="66000"/>
                  <a:satMod val="160000"/>
                  <a:alpha val="0"/>
                </a:schemeClr>
              </a:gs>
              <a:gs pos="14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0" y="2276872"/>
            <a:ext cx="6427787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58015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존재하는 것을 분석적으로 봤더니 ‘나’라고 할 만한 것이 없다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분석고공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分析故空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2780" y="3640378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나</a:t>
            </a:r>
            <a:r>
              <a:rPr lang="en-US" altLang="ko-KR" sz="2400" b="1" dirty="0" smtClean="0"/>
              <a:t>? </a:t>
            </a:r>
            <a:endParaRPr lang="ko-KR" altLang="en-US" sz="2400" b="1" dirty="0"/>
          </a:p>
        </p:txBody>
      </p:sp>
      <p:sp>
        <p:nvSpPr>
          <p:cNvPr id="20" name="직사각형 19"/>
          <p:cNvSpPr/>
          <p:nvPr/>
        </p:nvSpPr>
        <p:spPr>
          <a:xfrm>
            <a:off x="1115616" y="3356992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ko-KR" altLang="en-US" sz="1600" b="1" dirty="0" smtClean="0"/>
              <a:t>아버지 정자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619672" y="395454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ko-KR" altLang="en-US" sz="1600" b="1" dirty="0" smtClean="0"/>
              <a:t>어머니 난자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444208" y="3356992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b="1" smtClean="0"/>
              <a:t>밥</a:t>
            </a:r>
            <a:endParaRPr lang="ko-KR" altLang="en-US" sz="1600" b="1" dirty="0" smtClean="0"/>
          </a:p>
        </p:txBody>
      </p:sp>
      <p:sp>
        <p:nvSpPr>
          <p:cNvPr id="23" name="직사각형 22"/>
          <p:cNvSpPr/>
          <p:nvPr/>
        </p:nvSpPr>
        <p:spPr>
          <a:xfrm>
            <a:off x="6444208" y="4005064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b="1" dirty="0" smtClean="0"/>
              <a:t>김치</a:t>
            </a:r>
          </a:p>
        </p:txBody>
      </p:sp>
      <p:cxnSp>
        <p:nvCxnSpPr>
          <p:cNvPr id="24" name="직선 연결선 23"/>
          <p:cNvCxnSpPr>
            <a:stCxn id="20" idx="3"/>
          </p:cNvCxnSpPr>
          <p:nvPr/>
        </p:nvCxnSpPr>
        <p:spPr>
          <a:xfrm>
            <a:off x="3131840" y="3526269"/>
            <a:ext cx="693792" cy="1692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3147080" y="3995639"/>
            <a:ext cx="678552" cy="1281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436096" y="4005064"/>
            <a:ext cx="720080" cy="1692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5436096" y="3530238"/>
            <a:ext cx="678552" cy="2487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1691680" y="3439750"/>
            <a:ext cx="173037" cy="17303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691680" y="4037300"/>
            <a:ext cx="173037" cy="17303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213673" y="3443719"/>
            <a:ext cx="173038" cy="17303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6228184" y="4091483"/>
            <a:ext cx="173038" cy="17303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32" name="직선 연결선 31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478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2"/>
            <a:ext cx="9144000" cy="599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159332" y="2276872"/>
            <a:ext cx="6437004" cy="2592288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1" y="2276872"/>
            <a:ext cx="4051524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33457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현미경적인 관점으로 나를 바라 봄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미시고공 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微視故空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583160" y="3306033"/>
            <a:ext cx="5725144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500" b="1" dirty="0" smtClean="0"/>
              <a:t>나의 몸을 이루고 있는 구성 요소들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핵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전자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소립자</a:t>
            </a:r>
            <a:r>
              <a:rPr lang="en-US" altLang="ko-KR" sz="1500" b="1" dirty="0" smtClean="0"/>
              <a:t>…)</a:t>
            </a:r>
            <a:r>
              <a:rPr lang="ko-KR" altLang="en-US" sz="1500" b="1" dirty="0" smtClean="0"/>
              <a:t>을 양자물리학적인 눈을 가지고 바라보면 나라고 하는 것을 도저히 찾을 수 없다</a:t>
            </a:r>
            <a:r>
              <a:rPr lang="en-US" altLang="ko-KR" sz="1500" b="1" dirty="0" smtClean="0"/>
              <a:t>. </a:t>
            </a:r>
            <a:r>
              <a:rPr lang="ko-KR" altLang="en-US" sz="1500" b="1" dirty="0" smtClean="0"/>
              <a:t>에너지이며 파장일 뿐</a:t>
            </a:r>
            <a:r>
              <a:rPr lang="en-US" altLang="ko-KR" sz="1500" b="1" dirty="0" smtClean="0"/>
              <a:t>… </a:t>
            </a:r>
            <a:endParaRPr lang="ko-KR" altLang="en-US" sz="1500" b="1" dirty="0" smtClean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864096" cy="246998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6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858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1159332" y="2834086"/>
            <a:ext cx="5626482" cy="1531018"/>
          </a:xfrm>
          <a:prstGeom prst="rect">
            <a:avLst/>
          </a:prstGeom>
          <a:gradFill flip="none" rotWithShape="1">
            <a:gsLst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736500" y="2276872"/>
            <a:ext cx="6211763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54809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우주를 바라다볼 수 있는 관점 정도로 멀리서 나를 바라봄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원시고공 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遠視故空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547664" y="3212976"/>
            <a:ext cx="5725144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500" b="1" dirty="0" smtClean="0"/>
              <a:t>우주를 바라다볼 수 있는 관점 정도로 멀리서 바라보면 </a:t>
            </a:r>
            <a:endParaRPr lang="en-US" altLang="ko-KR" sz="1500" b="1" dirty="0" smtClean="0"/>
          </a:p>
          <a:p>
            <a:pPr latinLnBrk="0">
              <a:lnSpc>
                <a:spcPct val="150000"/>
              </a:lnSpc>
            </a:pPr>
            <a:r>
              <a:rPr lang="ko-KR" altLang="en-US" sz="1500" b="1" dirty="0" smtClean="0"/>
              <a:t>나라고 하는 것은 찾을 수 없다</a:t>
            </a:r>
            <a:r>
              <a:rPr lang="en-US" altLang="ko-KR" sz="1500" b="1" dirty="0" smtClean="0"/>
              <a:t>. </a:t>
            </a:r>
            <a:endParaRPr lang="ko-KR" altLang="en-US" sz="1500" b="1" dirty="0" smtClean="0"/>
          </a:p>
        </p:txBody>
      </p:sp>
      <p:cxnSp>
        <p:nvCxnSpPr>
          <p:cNvPr id="15" name="직선 연결선 14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</a:rPr>
              <a:t>7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736500" y="2276872"/>
            <a:ext cx="6211763" cy="576263"/>
          </a:xfrm>
          <a:prstGeom prst="roundRect">
            <a:avLst>
              <a:gd name="adj" fmla="val 0"/>
            </a:avLst>
          </a:prstGeom>
          <a:gradFill flip="none" rotWithShape="0">
            <a:gsLst>
              <a:gs pos="0">
                <a:schemeClr val="bg1">
                  <a:lumMod val="95000"/>
                  <a:alpha val="76000"/>
                </a:schemeClr>
              </a:gs>
              <a:gs pos="78000">
                <a:schemeClr val="bg1"/>
              </a:gs>
            </a:gsLst>
            <a:lin ang="1680000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80"/>
          <p:cNvGrpSpPr>
            <a:grpSpLocks/>
          </p:cNvGrpSpPr>
          <p:nvPr/>
        </p:nvGrpSpPr>
        <p:grpSpPr bwMode="auto">
          <a:xfrm>
            <a:off x="688876" y="2276872"/>
            <a:ext cx="571500" cy="557213"/>
            <a:chOff x="544885" y="1888257"/>
            <a:chExt cx="570731" cy="557568"/>
          </a:xfrm>
        </p:grpSpPr>
        <p:sp>
          <p:nvSpPr>
            <p:cNvPr id="9" name="직각 삼각형 8"/>
            <p:cNvSpPr/>
            <p:nvPr/>
          </p:nvSpPr>
          <p:spPr>
            <a:xfrm rot="10800000" flipH="1">
              <a:off x="590860" y="1935912"/>
              <a:ext cx="524756" cy="509913"/>
            </a:xfrm>
            <a:prstGeom prst="rtTriangle">
              <a:avLst/>
            </a:prstGeom>
            <a:gradFill flip="none" rotWithShape="0">
              <a:gsLst>
                <a:gs pos="11000">
                  <a:schemeClr val="bg1">
                    <a:lumMod val="8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885" y="1888257"/>
              <a:ext cx="184482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4826" y="2413397"/>
            <a:ext cx="36199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자아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自我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)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itchFamily="34" charset="0"/>
              </a:rPr>
              <a:t>의 굴레에서 벗어나는 명상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94970" y="1312770"/>
            <a:ext cx="3472974" cy="676070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899592" y="1437741"/>
            <a:ext cx="2895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+mn-ea"/>
                <a:ea typeface="+mn-ea"/>
              </a:rPr>
              <a:t>비아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 err="1">
                <a:solidFill>
                  <a:schemeClr val="bg1"/>
                </a:solidFill>
                <a:latin typeface="+mn-ea"/>
                <a:ea typeface="+mn-ea"/>
              </a:rPr>
              <a:t>非我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명상</a:t>
            </a:r>
            <a:endParaRPr lang="en-US" altLang="ko-KR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92544"/>
            <a:ext cx="864096" cy="24699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8892480" y="1124744"/>
            <a:ext cx="2515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34424" y="87852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8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93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57563" y="3114675"/>
            <a:ext cx="2430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감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사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합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니</a:t>
            </a:r>
            <a:r>
              <a:rPr lang="en-US" altLang="ko-KR" sz="2400" dirty="0">
                <a:latin typeface="HY궁서B" pitchFamily="18" charset="-127"/>
                <a:ea typeface="HY궁서B" pitchFamily="18" charset="-127"/>
              </a:rPr>
              <a:t>/</a:t>
            </a:r>
            <a:r>
              <a:rPr lang="ko-KR" altLang="en-US" sz="2400" dirty="0">
                <a:latin typeface="HY궁서B" pitchFamily="18" charset="-127"/>
                <a:ea typeface="HY궁서B" pitchFamily="18" charset="-127"/>
              </a:rPr>
              <a:t>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864096" cy="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188</Words>
  <Application>Microsoft Office PowerPoint</Application>
  <PresentationFormat>화면 슬라이드 쇼(4:3)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구현 행복론</dc:title>
  <dc:creator>이경수</dc:creator>
  <cp:lastModifiedBy>sinsi</cp:lastModifiedBy>
  <cp:revision>92</cp:revision>
  <dcterms:created xsi:type="dcterms:W3CDTF">2013-03-25T13:32:03Z</dcterms:created>
  <dcterms:modified xsi:type="dcterms:W3CDTF">2013-04-11T01:08:14Z</dcterms:modified>
</cp:coreProperties>
</file>