
<file path=[Content_Types].xml><?xml version="1.0" encoding="utf-8"?>
<Types xmlns="http://schemas.openxmlformats.org/package/2006/content-types"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s/slide6.xml" ContentType="application/vnd.openxmlformats-officedocument.presentationml.slide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56" r:id="rId2"/>
  </p:sldMasterIdLst>
  <p:notesMasterIdLst>
    <p:notesMasterId r:id="rId11"/>
  </p:notesMasterIdLst>
  <p:sldIdLst>
    <p:sldId id="325" r:id="rId3"/>
    <p:sldId id="258" r:id="rId4"/>
    <p:sldId id="317" r:id="rId5"/>
    <p:sldId id="318" r:id="rId6"/>
    <p:sldId id="320" r:id="rId7"/>
    <p:sldId id="321" r:id="rId8"/>
    <p:sldId id="322" r:id="rId9"/>
    <p:sldId id="324" r:id="rId10"/>
  </p:sldIdLst>
  <p:sldSz cx="9144000" cy="6858000" type="screen4x3"/>
  <p:notesSz cx="6805613" cy="9939338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8000"/>
    <a:srgbClr val="FFFFFF"/>
    <a:srgbClr val="265DAA"/>
    <a:srgbClr val="285DA6"/>
    <a:srgbClr val="0066FF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7706" autoAdjust="0"/>
    <p:restoredTop sz="99366" autoAdjust="0"/>
  </p:normalViewPr>
  <p:slideViewPr>
    <p:cSldViewPr>
      <p:cViewPr>
        <p:scale>
          <a:sx n="75" d="100"/>
          <a:sy n="75" d="100"/>
        </p:scale>
        <p:origin x="-1236" y="-156"/>
      </p:cViewPr>
      <p:guideLst>
        <p:guide orient="horz" pos="1389"/>
        <p:guide orient="horz" pos="799"/>
        <p:guide orient="horz" pos="482"/>
        <p:guide orient="horz" pos="1797"/>
        <p:guide orient="horz" pos="3929"/>
        <p:guide orient="horz" pos="1071"/>
        <p:guide orient="horz" pos="2069"/>
        <p:guide pos="793"/>
        <p:guide pos="1338"/>
        <p:guide pos="1565"/>
        <p:guide pos="5511"/>
        <p:guide pos="5193"/>
        <p:guide pos="1156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viewProps" Target="view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3.xml"/><Relationship Id="rId15" Type="http://schemas.openxmlformats.org/officeDocument/2006/relationships/tableStyles" Target="tableStyle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9575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54450" y="0"/>
            <a:ext cx="2949575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92354F3-8F41-4B51-BBD1-E6051CB59C1E}" type="datetimeFigureOut">
              <a:rPr lang="ko-KR" altLang="en-US" smtClean="0"/>
              <a:pPr/>
              <a:t>2014-01-28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920750" y="746125"/>
            <a:ext cx="4965700" cy="37258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1038" y="4721225"/>
            <a:ext cx="5443537" cy="447198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9440863"/>
            <a:ext cx="2949575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54450" y="9440863"/>
            <a:ext cx="2949575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BF73A51-6D75-4D58-ADD8-F815416056F8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9" name="Picture 3" descr="Y:\동사섭_동영상\03_원고\03_pdf용 탬플릿\원고-디자인-템플릿_130729_01.jpg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1" cy="6858000"/>
          </a:xfrm>
          <a:prstGeom prst="rect">
            <a:avLst/>
          </a:prstGeom>
          <a:noFill/>
        </p:spPr>
      </p:pic>
      <p:sp>
        <p:nvSpPr>
          <p:cNvPr id="9" name="TextBox 8"/>
          <p:cNvSpPr txBox="1"/>
          <p:nvPr userDrawn="1"/>
        </p:nvSpPr>
        <p:spPr>
          <a:xfrm>
            <a:off x="0" y="2276872"/>
            <a:ext cx="9144000" cy="936104"/>
          </a:xfrm>
          <a:prstGeom prst="rect">
            <a:avLst/>
          </a:prstGeom>
          <a:effectLst>
            <a:outerShdw blurRad="76200" dist="12700" dir="2700000" algn="tl" rotWithShape="0">
              <a:prstClr val="black">
                <a:alpha val="40000"/>
              </a:prstClr>
            </a:outerShdw>
          </a:effectLst>
        </p:spPr>
        <p:txBody>
          <a:bodyPr vert="horz" wrap="none" lIns="91440" tIns="45720" rIns="91440" bIns="45720" rtlCol="0" anchor="ctr">
            <a:noAutofit/>
          </a:bodyPr>
          <a:lstStyle/>
          <a:p>
            <a:pPr marL="0" marR="0" indent="0" algn="ctr" defTabSz="914400" rtl="0" eaLnBrk="1" fontAlgn="auto" latinLnBrk="1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ko-KR" altLang="en-US" sz="8000" b="1" i="0" u="none" strike="noStrike" kern="120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맑은 고딕" pitchFamily="50" charset="-127"/>
              <a:ea typeface="맑은 고딕" pitchFamily="50" charset="-127"/>
              <a:cs typeface="+mj-cs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Y:\동사섭_동영상\03_원고\03_pdf용 탬플릿\imgs\원고-디자인-템플릿_130802_02.jpg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9F29EBA-8062-49BD-A293-9CC9B65F99BA}" type="datetimeFigureOut">
              <a:rPr lang="ko-KR" altLang="en-US" smtClean="0">
                <a:solidFill>
                  <a:prstClr val="black"/>
                </a:solidFill>
              </a:rPr>
              <a:pPr/>
              <a:t>2014-01-28</a:t>
            </a:fld>
            <a:endParaRPr lang="ko-KR" altLang="en-US">
              <a:solidFill>
                <a:prstClr val="black"/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ko-KR" altLang="en-US">
              <a:solidFill>
                <a:prstClr val="black"/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825E8D0C-0CD6-4C1C-8165-DB4630E5EFDD}" type="slidenum">
              <a:rPr lang="ko-KR" altLang="en-US" smtClean="0">
                <a:solidFill>
                  <a:prstClr val="black"/>
                </a:solidFill>
              </a:rPr>
              <a:pPr/>
              <a:t>‹#›</a:t>
            </a:fld>
            <a:endParaRPr lang="ko-KR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jpe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Y:\동사섭_동영상\03_원고\03_pdf용 탬플릿\원고-디자인-템플릿_130729_04.jpg"/>
          <p:cNvPicPr>
            <a:picLocks noChangeAspect="1" noChangeArrowheads="1"/>
          </p:cNvPicPr>
          <p:nvPr userDrawn="1"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5" r:id="rId4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Y:\동사섭_동영상\03_원고\03_pdf용 탬플릿\140120\sample2.jpg"/>
          <p:cNvPicPr>
            <a:picLocks noChangeAspect="1" noChangeArrowheads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57" r:id="rId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0" y="2204864"/>
            <a:ext cx="9144000" cy="936104"/>
          </a:xfrm>
          <a:prstGeom prst="rect">
            <a:avLst/>
          </a:prstGeom>
          <a:effectLst>
            <a:outerShdw blurRad="76200" dist="12700" dir="2700000" algn="tl" rotWithShape="0">
              <a:prstClr val="black">
                <a:alpha val="40000"/>
              </a:prstClr>
            </a:outerShdw>
          </a:effectLst>
        </p:spPr>
        <p:txBody>
          <a:bodyPr vert="horz" wrap="none" lIns="91440" tIns="45720" rIns="91440" bIns="45720" rtlCol="0" anchor="ctr">
            <a:noAutofit/>
          </a:bodyPr>
          <a:lstStyle/>
          <a:p>
            <a:pPr algn="ctr">
              <a:spcBef>
                <a:spcPct val="0"/>
              </a:spcBef>
            </a:pPr>
            <a:r>
              <a:rPr lang="ko-KR" altLang="en-US" sz="8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itchFamily="50" charset="-127"/>
                <a:ea typeface="맑은 고딕" pitchFamily="50" charset="-127"/>
              </a:rPr>
              <a:t>장력</a:t>
            </a:r>
            <a:r>
              <a:rPr lang="en-US" altLang="ko-KR" sz="4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itchFamily="50" charset="-127"/>
                <a:ea typeface="맑은 고딕" pitchFamily="50" charset="-127"/>
              </a:rPr>
              <a:t>(</a:t>
            </a:r>
            <a:r>
              <a:rPr lang="ko-KR" altLang="en-US" sz="4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itchFamily="50" charset="-127"/>
                <a:ea typeface="맑은 고딕" pitchFamily="50" charset="-127"/>
              </a:rPr>
              <a:t>場力</a:t>
            </a:r>
            <a:r>
              <a:rPr lang="en-US" altLang="ko-KR" sz="4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itchFamily="50" charset="-127"/>
                <a:ea typeface="맑은 고딕" pitchFamily="50" charset="-127"/>
              </a:rPr>
              <a:t>)</a:t>
            </a:r>
            <a:r>
              <a:rPr lang="ko-KR" altLang="en-US" sz="8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itchFamily="50" charset="-127"/>
                <a:ea typeface="맑은 고딕" pitchFamily="50" charset="-127"/>
              </a:rPr>
              <a:t>의 원리</a:t>
            </a:r>
            <a:endParaRPr lang="en-US" altLang="ko-KR" sz="80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맑은 고딕" pitchFamily="50" charset="-127"/>
              <a:ea typeface="맑은 고딕" pitchFamily="50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그룹 17"/>
          <p:cNvGrpSpPr/>
          <p:nvPr/>
        </p:nvGrpSpPr>
        <p:grpSpPr>
          <a:xfrm>
            <a:off x="-4613" y="-171400"/>
            <a:ext cx="9148613" cy="1296144"/>
            <a:chOff x="-4613" y="-171400"/>
            <a:chExt cx="9148613" cy="1296144"/>
          </a:xfrm>
        </p:grpSpPr>
        <p:sp>
          <p:nvSpPr>
            <p:cNvPr id="21" name="제목 15"/>
            <p:cNvSpPr txBox="1">
              <a:spLocks/>
            </p:cNvSpPr>
            <p:nvPr/>
          </p:nvSpPr>
          <p:spPr>
            <a:xfrm>
              <a:off x="0" y="127265"/>
              <a:ext cx="9144000" cy="648072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107315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kumimoji="1" lang="ko-KR" altLang="en-US" sz="3600" b="1" kern="0" dirty="0" err="1" smtClean="0">
                  <a:latin typeface="+mn-ea"/>
                </a:rPr>
                <a:t>력이란</a:t>
              </a:r>
              <a:endParaRPr kumimoji="1" lang="en-US" altLang="ko-KR" sz="3600" b="1" kern="0" dirty="0" smtClean="0">
                <a:latin typeface="+mn-ea"/>
              </a:endParaRPr>
            </a:p>
          </p:txBody>
        </p:sp>
        <p:sp>
          <p:nvSpPr>
            <p:cNvPr id="24" name="이등변 삼각형 23"/>
            <p:cNvSpPr/>
            <p:nvPr/>
          </p:nvSpPr>
          <p:spPr>
            <a:xfrm>
              <a:off x="1331640" y="-171400"/>
              <a:ext cx="72008" cy="72008"/>
            </a:xfrm>
            <a:prstGeom prst="triangle">
              <a:avLst/>
            </a:prstGeom>
          </p:spPr>
          <p:txBody>
            <a:bodyPr wrap="square" rtlCol="0" anchor="ctr">
              <a:spAutoFit/>
            </a:bodyPr>
            <a:lstStyle/>
            <a:p>
              <a:pPr marL="263525" indent="-263525" algn="ctr" latinLnBrk="0">
                <a:lnSpc>
                  <a:spcPct val="150000"/>
                </a:lnSpc>
                <a:buClr>
                  <a:srgbClr val="265DAA"/>
                </a:buClr>
                <a:buFont typeface="Arial" pitchFamily="34" charset="0"/>
                <a:buChar char="•"/>
              </a:pPr>
              <a:endParaRPr lang="ko-KR" altLang="en-US" sz="1600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endParaRPr>
            </a:p>
          </p:txBody>
        </p:sp>
        <p:sp>
          <p:nvSpPr>
            <p:cNvPr id="26" name="제목 15"/>
            <p:cNvSpPr txBox="1">
              <a:spLocks/>
            </p:cNvSpPr>
            <p:nvPr/>
          </p:nvSpPr>
          <p:spPr>
            <a:xfrm>
              <a:off x="1187624" y="764704"/>
              <a:ext cx="7452320" cy="360040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r>
                <a:rPr lang="ko-KR" altLang="en-US" sz="2800" b="1" dirty="0" smtClean="0">
                  <a:solidFill>
                    <a:srgbClr val="008000"/>
                  </a:solidFill>
                  <a:latin typeface="+mn-ea"/>
                </a:rPr>
                <a:t>장력</a:t>
              </a:r>
              <a:r>
                <a:rPr lang="en-US" altLang="ko-KR" sz="2800" b="1" dirty="0" smtClean="0">
                  <a:solidFill>
                    <a:srgbClr val="008000"/>
                  </a:solidFill>
                  <a:latin typeface="+mn-ea"/>
                </a:rPr>
                <a:t>(</a:t>
              </a:r>
              <a:r>
                <a:rPr lang="ko-KR" altLang="en-US" sz="2800" b="1" dirty="0" smtClean="0">
                  <a:solidFill>
                    <a:srgbClr val="008000"/>
                  </a:solidFill>
                  <a:latin typeface="+mn-ea"/>
                </a:rPr>
                <a:t>場力</a:t>
              </a:r>
              <a:r>
                <a:rPr lang="en-US" altLang="ko-KR" sz="2800" b="1" dirty="0" smtClean="0">
                  <a:solidFill>
                    <a:srgbClr val="008000"/>
                  </a:solidFill>
                  <a:latin typeface="+mn-ea"/>
                </a:rPr>
                <a:t>)</a:t>
              </a:r>
              <a:r>
                <a:rPr lang="ko-KR" altLang="en-US" sz="2800" b="1" dirty="0" smtClean="0">
                  <a:solidFill>
                    <a:srgbClr val="008000"/>
                  </a:solidFill>
                  <a:latin typeface="+mn-ea"/>
                </a:rPr>
                <a:t>이란 무엇인가</a:t>
              </a:r>
              <a:r>
                <a:rPr lang="en-US" altLang="ko-KR" sz="2800" b="1" dirty="0" smtClean="0">
                  <a:solidFill>
                    <a:srgbClr val="008000"/>
                  </a:solidFill>
                  <a:latin typeface="+mn-ea"/>
                </a:rPr>
                <a:t>?</a:t>
              </a:r>
            </a:p>
          </p:txBody>
        </p:sp>
        <p:sp>
          <p:nvSpPr>
            <p:cNvPr id="27" name="제목 15"/>
            <p:cNvSpPr txBox="1">
              <a:spLocks/>
            </p:cNvSpPr>
            <p:nvPr/>
          </p:nvSpPr>
          <p:spPr>
            <a:xfrm>
              <a:off x="-4613" y="-27384"/>
              <a:ext cx="1187624" cy="648072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533400" lvl="0" indent="-55563" algn="r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kumimoji="1" lang="ko-KR" altLang="en-US" sz="4800" b="1" kern="0" dirty="0" smtClean="0">
                  <a:solidFill>
                    <a:srgbClr val="FFFFFF"/>
                  </a:solidFill>
                  <a:latin typeface="+mn-ea"/>
                </a:rPr>
                <a:t>장</a:t>
              </a:r>
              <a:endParaRPr kumimoji="1" lang="ko-KR" altLang="en-US" sz="3600" b="1" kern="0" dirty="0">
                <a:solidFill>
                  <a:srgbClr val="FFFFFF"/>
                </a:solidFill>
                <a:latin typeface="+mn-ea"/>
              </a:endParaRPr>
            </a:p>
          </p:txBody>
        </p:sp>
      </p:grpSp>
      <p:grpSp>
        <p:nvGrpSpPr>
          <p:cNvPr id="16" name="그룹 15"/>
          <p:cNvGrpSpPr/>
          <p:nvPr/>
        </p:nvGrpSpPr>
        <p:grpSpPr>
          <a:xfrm>
            <a:off x="1619672" y="1832197"/>
            <a:ext cx="2507247" cy="395536"/>
            <a:chOff x="1619672" y="1832197"/>
            <a:chExt cx="2507247" cy="395536"/>
          </a:xfrm>
        </p:grpSpPr>
        <p:sp>
          <p:nvSpPr>
            <p:cNvPr id="19" name="직사각형 18"/>
            <p:cNvSpPr/>
            <p:nvPr/>
          </p:nvSpPr>
          <p:spPr>
            <a:xfrm>
              <a:off x="1932087" y="1835532"/>
              <a:ext cx="2194832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kumimoji="1" lang="ko-KR" altLang="en-US" b="1" kern="0" dirty="0" smtClean="0">
                  <a:solidFill>
                    <a:srgbClr val="008000"/>
                  </a:solidFill>
                  <a:latin typeface="+mn-ea"/>
                </a:rPr>
                <a:t>공간에 흐르는 기운</a:t>
              </a:r>
              <a:endParaRPr kumimoji="1" lang="en-US" altLang="ko-KR" b="1" kern="0" dirty="0" smtClean="0">
                <a:solidFill>
                  <a:srgbClr val="008000"/>
                </a:solidFill>
                <a:latin typeface="+mn-ea"/>
              </a:endParaRPr>
            </a:p>
          </p:txBody>
        </p:sp>
        <p:pic>
          <p:nvPicPr>
            <p:cNvPr id="20" name="Picture 2" descr="Y:\동사섭_동영상\03_원고\03_pdf용 탬플릿\참고자료_김미형\블릿s_green.png"/>
            <p:cNvPicPr>
              <a:picLocks noChangeAspect="1" noChangeArrowheads="1"/>
            </p:cNvPicPr>
            <p:nvPr/>
          </p:nvPicPr>
          <p:blipFill>
            <a:blip r:embed="rId2" cstate="print"/>
            <a:stretch>
              <a:fillRect/>
            </a:stretch>
          </p:blipFill>
          <p:spPr bwMode="auto">
            <a:xfrm>
              <a:off x="1619672" y="1832197"/>
              <a:ext cx="360040" cy="395536"/>
            </a:xfrm>
            <a:prstGeom prst="rect">
              <a:avLst/>
            </a:prstGeom>
            <a:noFill/>
            <a:ln w="88900" cap="sq">
              <a:noFill/>
              <a:miter lim="800000"/>
            </a:ln>
            <a:effectLst/>
            <a:scene3d>
              <a:camera prst="orthographicFront"/>
              <a:lightRig rig="twoPt" dir="t">
                <a:rot lat="0" lon="0" rev="7200000"/>
              </a:lightRig>
            </a:scene3d>
            <a:sp3d>
              <a:bevelT w="25400" h="19050"/>
              <a:contourClr>
                <a:srgbClr val="FFFFFF"/>
              </a:contourClr>
            </a:sp3d>
          </p:spPr>
        </p:pic>
      </p:grpSp>
      <p:sp>
        <p:nvSpPr>
          <p:cNvPr id="14" name="직사각형 13"/>
          <p:cNvSpPr/>
          <p:nvPr/>
        </p:nvSpPr>
        <p:spPr>
          <a:xfrm>
            <a:off x="2484438" y="3284984"/>
            <a:ext cx="102143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en-US" sz="2400" b="1" kern="0" dirty="0" smtClean="0">
                <a:solidFill>
                  <a:srgbClr val="008000"/>
                </a:solidFill>
                <a:latin typeface="맑은 고딕" pitchFamily="50" charset="-127"/>
                <a:ea typeface="맑은 고딕" pitchFamily="50" charset="-127"/>
              </a:rPr>
              <a:t>장</a:t>
            </a:r>
            <a:r>
              <a:rPr lang="en-US" altLang="ko-KR" sz="2400" b="1" kern="0" dirty="0" smtClean="0">
                <a:solidFill>
                  <a:srgbClr val="008000"/>
                </a:solidFill>
                <a:latin typeface="맑은 고딕" pitchFamily="50" charset="-127"/>
                <a:ea typeface="맑은 고딕" pitchFamily="50" charset="-127"/>
              </a:rPr>
              <a:t>(</a:t>
            </a:r>
            <a:r>
              <a:rPr lang="ko-KR" altLang="en-US" sz="2400" b="1" kern="0" dirty="0" smtClean="0">
                <a:solidFill>
                  <a:srgbClr val="008000"/>
                </a:solidFill>
                <a:latin typeface="맑은 고딕" pitchFamily="50" charset="-127"/>
                <a:ea typeface="맑은 고딕" pitchFamily="50" charset="-127"/>
              </a:rPr>
              <a:t>場</a:t>
            </a:r>
            <a:r>
              <a:rPr lang="en-US" altLang="ko-KR" sz="2400" b="1" kern="0" dirty="0" smtClean="0">
                <a:solidFill>
                  <a:srgbClr val="008000"/>
                </a:solidFill>
                <a:latin typeface="맑은 고딕" pitchFamily="50" charset="-127"/>
                <a:ea typeface="맑은 고딕" pitchFamily="50" charset="-127"/>
              </a:rPr>
              <a:t>)</a:t>
            </a:r>
            <a:endParaRPr lang="ko-KR" altLang="en-US" sz="2800" b="1" dirty="0">
              <a:solidFill>
                <a:srgbClr val="008000"/>
              </a:solidFill>
            </a:endParaRPr>
          </a:p>
        </p:txBody>
      </p:sp>
      <p:sp>
        <p:nvSpPr>
          <p:cNvPr id="15" name="직사각형 14"/>
          <p:cNvSpPr/>
          <p:nvPr/>
        </p:nvSpPr>
        <p:spPr>
          <a:xfrm>
            <a:off x="2484438" y="3975447"/>
            <a:ext cx="102143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en-US" sz="2400" b="1" kern="0" dirty="0" err="1" smtClean="0">
                <a:solidFill>
                  <a:srgbClr val="008000"/>
                </a:solidFill>
                <a:latin typeface="맑은 고딕" pitchFamily="50" charset="-127"/>
                <a:ea typeface="맑은 고딕" pitchFamily="50" charset="-127"/>
              </a:rPr>
              <a:t>력</a:t>
            </a:r>
            <a:r>
              <a:rPr lang="en-US" altLang="ko-KR" sz="2400" b="1" kern="0" dirty="0" smtClean="0">
                <a:solidFill>
                  <a:srgbClr val="008000"/>
                </a:solidFill>
                <a:latin typeface="맑은 고딕" pitchFamily="50" charset="-127"/>
                <a:ea typeface="맑은 고딕" pitchFamily="50" charset="-127"/>
              </a:rPr>
              <a:t>(</a:t>
            </a:r>
            <a:r>
              <a:rPr lang="ko-KR" altLang="en-US" sz="2400" b="1" kern="0" dirty="0" err="1" smtClean="0">
                <a:solidFill>
                  <a:srgbClr val="008000"/>
                </a:solidFill>
                <a:latin typeface="맑은 고딕" pitchFamily="50" charset="-127"/>
                <a:ea typeface="맑은 고딕" pitchFamily="50" charset="-127"/>
              </a:rPr>
              <a:t>力</a:t>
            </a:r>
            <a:r>
              <a:rPr lang="en-US" altLang="ko-KR" sz="2400" b="1" kern="0" dirty="0" smtClean="0">
                <a:solidFill>
                  <a:srgbClr val="008000"/>
                </a:solidFill>
                <a:latin typeface="맑은 고딕" pitchFamily="50" charset="-127"/>
                <a:ea typeface="맑은 고딕" pitchFamily="50" charset="-127"/>
              </a:rPr>
              <a:t>)</a:t>
            </a:r>
            <a:endParaRPr lang="ko-KR" altLang="en-US" sz="2800" b="1" dirty="0">
              <a:solidFill>
                <a:srgbClr val="008000"/>
              </a:solidFill>
            </a:endParaRPr>
          </a:p>
        </p:txBody>
      </p:sp>
      <p:sp>
        <p:nvSpPr>
          <p:cNvPr id="22" name="직사각형 21"/>
          <p:cNvSpPr/>
          <p:nvPr/>
        </p:nvSpPr>
        <p:spPr>
          <a:xfrm>
            <a:off x="3409425" y="3385456"/>
            <a:ext cx="736099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1400" b="1" dirty="0" smtClean="0">
                <a:latin typeface="+mn-ea"/>
              </a:rPr>
              <a:t>= </a:t>
            </a:r>
            <a:r>
              <a:rPr lang="ko-KR" altLang="en-US" sz="1400" b="1" dirty="0" smtClean="0">
                <a:latin typeface="+mn-ea"/>
              </a:rPr>
              <a:t>공간</a:t>
            </a:r>
            <a:endParaRPr lang="ko-KR" altLang="en-US" sz="1400" b="1" dirty="0">
              <a:latin typeface="+mn-ea"/>
            </a:endParaRPr>
          </a:p>
        </p:txBody>
      </p:sp>
      <p:sp>
        <p:nvSpPr>
          <p:cNvPr id="23" name="직사각형 22"/>
          <p:cNvSpPr/>
          <p:nvPr/>
        </p:nvSpPr>
        <p:spPr>
          <a:xfrm>
            <a:off x="3409425" y="4080113"/>
            <a:ext cx="1383712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1400" b="1" dirty="0" smtClean="0">
                <a:latin typeface="+mn-ea"/>
              </a:rPr>
              <a:t>= </a:t>
            </a:r>
            <a:r>
              <a:rPr lang="ko-KR" altLang="en-US" sz="1400" b="1" dirty="0" smtClean="0">
                <a:latin typeface="+mn-ea"/>
              </a:rPr>
              <a:t>에너지</a:t>
            </a:r>
            <a:r>
              <a:rPr lang="en-US" altLang="ko-KR" sz="1400" b="1" dirty="0" smtClean="0">
                <a:latin typeface="+mn-ea"/>
              </a:rPr>
              <a:t>, </a:t>
            </a:r>
            <a:r>
              <a:rPr lang="ko-KR" altLang="en-US" sz="1400" b="1" dirty="0" smtClean="0">
                <a:latin typeface="+mn-ea"/>
              </a:rPr>
              <a:t>기운</a:t>
            </a:r>
            <a:endParaRPr lang="ko-KR" altLang="en-US" sz="1400" b="1" dirty="0">
              <a:latin typeface="+mn-ea"/>
            </a:endParaRPr>
          </a:p>
        </p:txBody>
      </p:sp>
      <p:sp>
        <p:nvSpPr>
          <p:cNvPr id="32" name="자유형 31"/>
          <p:cNvSpPr/>
          <p:nvPr/>
        </p:nvSpPr>
        <p:spPr>
          <a:xfrm>
            <a:off x="4932040" y="3573016"/>
            <a:ext cx="360040" cy="720080"/>
          </a:xfrm>
          <a:custGeom>
            <a:avLst/>
            <a:gdLst>
              <a:gd name="connsiteX0" fmla="*/ 0 w 1152128"/>
              <a:gd name="connsiteY0" fmla="*/ 0 h 725043"/>
              <a:gd name="connsiteX1" fmla="*/ 1152128 w 1152128"/>
              <a:gd name="connsiteY1" fmla="*/ 0 h 725043"/>
              <a:gd name="connsiteX2" fmla="*/ 1152128 w 1152128"/>
              <a:gd name="connsiteY2" fmla="*/ 725043 h 725043"/>
              <a:gd name="connsiteX3" fmla="*/ 0 w 1152128"/>
              <a:gd name="connsiteY3" fmla="*/ 725043 h 725043"/>
              <a:gd name="connsiteX4" fmla="*/ 0 w 1152128"/>
              <a:gd name="connsiteY4" fmla="*/ 0 h 725043"/>
              <a:gd name="connsiteX0" fmla="*/ 0 w 1152128"/>
              <a:gd name="connsiteY0" fmla="*/ 725043 h 816483"/>
              <a:gd name="connsiteX1" fmla="*/ 0 w 1152128"/>
              <a:gd name="connsiteY1" fmla="*/ 0 h 816483"/>
              <a:gd name="connsiteX2" fmla="*/ 1152128 w 1152128"/>
              <a:gd name="connsiteY2" fmla="*/ 0 h 816483"/>
              <a:gd name="connsiteX3" fmla="*/ 1152128 w 1152128"/>
              <a:gd name="connsiteY3" fmla="*/ 725043 h 816483"/>
              <a:gd name="connsiteX4" fmla="*/ 91440 w 1152128"/>
              <a:gd name="connsiteY4" fmla="*/ 816483 h 816483"/>
              <a:gd name="connsiteX0" fmla="*/ 0 w 1152128"/>
              <a:gd name="connsiteY0" fmla="*/ 725043 h 816483"/>
              <a:gd name="connsiteX1" fmla="*/ 0 w 1152128"/>
              <a:gd name="connsiteY1" fmla="*/ 0 h 816483"/>
              <a:gd name="connsiteX2" fmla="*/ 1152128 w 1152128"/>
              <a:gd name="connsiteY2" fmla="*/ 0 h 816483"/>
              <a:gd name="connsiteX3" fmla="*/ 1152128 w 1152128"/>
              <a:gd name="connsiteY3" fmla="*/ 725043 h 816483"/>
              <a:gd name="connsiteX4" fmla="*/ 91440 w 1152128"/>
              <a:gd name="connsiteY4" fmla="*/ 816483 h 816483"/>
              <a:gd name="connsiteX0" fmla="*/ 0 w 1152128"/>
              <a:gd name="connsiteY0" fmla="*/ 725043 h 725043"/>
              <a:gd name="connsiteX1" fmla="*/ 0 w 1152128"/>
              <a:gd name="connsiteY1" fmla="*/ 0 h 725043"/>
              <a:gd name="connsiteX2" fmla="*/ 1152128 w 1152128"/>
              <a:gd name="connsiteY2" fmla="*/ 0 h 725043"/>
              <a:gd name="connsiteX3" fmla="*/ 1152128 w 1152128"/>
              <a:gd name="connsiteY3" fmla="*/ 725043 h 725043"/>
              <a:gd name="connsiteX4" fmla="*/ 72008 w 1152128"/>
              <a:gd name="connsiteY4" fmla="*/ 725043 h 725043"/>
              <a:gd name="connsiteX0" fmla="*/ 0 w 1152128"/>
              <a:gd name="connsiteY0" fmla="*/ 725043 h 725043"/>
              <a:gd name="connsiteX1" fmla="*/ 1152128 w 1152128"/>
              <a:gd name="connsiteY1" fmla="*/ 0 h 725043"/>
              <a:gd name="connsiteX2" fmla="*/ 1152128 w 1152128"/>
              <a:gd name="connsiteY2" fmla="*/ 725043 h 725043"/>
              <a:gd name="connsiteX3" fmla="*/ 72008 w 1152128"/>
              <a:gd name="connsiteY3" fmla="*/ 725043 h 725043"/>
              <a:gd name="connsiteX0" fmla="*/ 0 w 1224136"/>
              <a:gd name="connsiteY0" fmla="*/ 4963 h 725043"/>
              <a:gd name="connsiteX1" fmla="*/ 1224136 w 1224136"/>
              <a:gd name="connsiteY1" fmla="*/ 0 h 725043"/>
              <a:gd name="connsiteX2" fmla="*/ 1224136 w 1224136"/>
              <a:gd name="connsiteY2" fmla="*/ 725043 h 725043"/>
              <a:gd name="connsiteX3" fmla="*/ 144016 w 1224136"/>
              <a:gd name="connsiteY3" fmla="*/ 725043 h 725043"/>
              <a:gd name="connsiteX0" fmla="*/ 0 w 1224136"/>
              <a:gd name="connsiteY0" fmla="*/ 4963 h 725043"/>
              <a:gd name="connsiteX1" fmla="*/ 144016 w 1224136"/>
              <a:gd name="connsiteY1" fmla="*/ 4963 h 725043"/>
              <a:gd name="connsiteX2" fmla="*/ 1224136 w 1224136"/>
              <a:gd name="connsiteY2" fmla="*/ 0 h 725043"/>
              <a:gd name="connsiteX3" fmla="*/ 1224136 w 1224136"/>
              <a:gd name="connsiteY3" fmla="*/ 725043 h 725043"/>
              <a:gd name="connsiteX4" fmla="*/ 144016 w 1224136"/>
              <a:gd name="connsiteY4" fmla="*/ 725043 h 725043"/>
              <a:gd name="connsiteX0" fmla="*/ 0 w 1224136"/>
              <a:gd name="connsiteY0" fmla="*/ 4963 h 725043"/>
              <a:gd name="connsiteX1" fmla="*/ 144016 w 1224136"/>
              <a:gd name="connsiteY1" fmla="*/ 4963 h 725043"/>
              <a:gd name="connsiteX2" fmla="*/ 1224136 w 1224136"/>
              <a:gd name="connsiteY2" fmla="*/ 0 h 725043"/>
              <a:gd name="connsiteX3" fmla="*/ 1224136 w 1224136"/>
              <a:gd name="connsiteY3" fmla="*/ 725043 h 725043"/>
              <a:gd name="connsiteX4" fmla="*/ 0 w 1224136"/>
              <a:gd name="connsiteY4" fmla="*/ 725043 h 7250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24136" h="725043">
                <a:moveTo>
                  <a:pt x="0" y="4963"/>
                </a:moveTo>
                <a:lnTo>
                  <a:pt x="144016" y="4963"/>
                </a:lnTo>
                <a:lnTo>
                  <a:pt x="1224136" y="0"/>
                </a:lnTo>
                <a:lnTo>
                  <a:pt x="1224136" y="725043"/>
                </a:lnTo>
                <a:lnTo>
                  <a:pt x="0" y="725043"/>
                </a:lnTo>
              </a:path>
            </a:pathLst>
          </a:custGeom>
          <a:ln w="19050">
            <a:solidFill>
              <a:srgbClr val="008000"/>
            </a:solidFill>
            <a:prstDash val="sysDash"/>
          </a:ln>
        </p:spPr>
        <p:txBody>
          <a:bodyPr wrap="square" rtlCol="0" anchor="ctr">
            <a:noAutofit/>
          </a:bodyPr>
          <a:lstStyle/>
          <a:p>
            <a:pPr marL="263525" indent="-263525" algn="ctr" latinLnBrk="0"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</a:pPr>
            <a:endParaRPr lang="ko-KR" altLang="en-US" sz="1600" dirty="0" smtClean="0">
              <a:solidFill>
                <a:srgbClr val="000000"/>
              </a:solidFill>
              <a:latin typeface="+mn-ea"/>
            </a:endParaRPr>
          </a:p>
        </p:txBody>
      </p:sp>
      <p:sp>
        <p:nvSpPr>
          <p:cNvPr id="33" name="직사각형 32"/>
          <p:cNvSpPr/>
          <p:nvPr/>
        </p:nvSpPr>
        <p:spPr>
          <a:xfrm>
            <a:off x="5652120" y="4005510"/>
            <a:ext cx="2736304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85725" indent="-180975" defTabSz="966788" latinLnBrk="0">
              <a:buClr>
                <a:srgbClr val="285DA6"/>
              </a:buClr>
            </a:pPr>
            <a:r>
              <a:rPr lang="en-US" altLang="ko-KR" sz="1600" b="1" dirty="0" smtClean="0">
                <a:solidFill>
                  <a:schemeClr val="accent6">
                    <a:lumMod val="75000"/>
                  </a:schemeClr>
                </a:solidFill>
              </a:rPr>
              <a:t>= </a:t>
            </a:r>
            <a:r>
              <a:rPr lang="ko-KR" altLang="en-US" sz="1600" b="1" dirty="0" smtClean="0">
                <a:solidFill>
                  <a:schemeClr val="accent6">
                    <a:lumMod val="75000"/>
                  </a:schemeClr>
                </a:solidFill>
              </a:rPr>
              <a:t>공간 속에 흐르는 에너지</a:t>
            </a:r>
            <a:endParaRPr lang="en-US" altLang="ko-KR" sz="4400" b="1" dirty="0" smtClean="0">
              <a:solidFill>
                <a:schemeClr val="accent6">
                  <a:lumMod val="75000"/>
                </a:schemeClr>
              </a:solidFill>
              <a:latin typeface="+mn-ea"/>
            </a:endParaRPr>
          </a:p>
        </p:txBody>
      </p:sp>
      <p:sp>
        <p:nvSpPr>
          <p:cNvPr id="17" name="직사각형 16"/>
          <p:cNvSpPr/>
          <p:nvPr/>
        </p:nvSpPr>
        <p:spPr>
          <a:xfrm>
            <a:off x="6156176" y="3429000"/>
            <a:ext cx="162416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en-US" sz="2400" b="1" kern="0" dirty="0" smtClean="0">
                <a:solidFill>
                  <a:schemeClr val="accent6">
                    <a:lumMod val="75000"/>
                  </a:schemeClr>
                </a:solidFill>
                <a:latin typeface="맑은 고딕" pitchFamily="50" charset="-127"/>
                <a:ea typeface="맑은 고딕" pitchFamily="50" charset="-127"/>
              </a:rPr>
              <a:t>장력</a:t>
            </a:r>
            <a:r>
              <a:rPr lang="en-US" altLang="ko-KR" sz="2400" b="1" kern="0" dirty="0" smtClean="0">
                <a:solidFill>
                  <a:schemeClr val="accent6">
                    <a:lumMod val="75000"/>
                  </a:schemeClr>
                </a:solidFill>
                <a:latin typeface="맑은 고딕" pitchFamily="50" charset="-127"/>
                <a:ea typeface="맑은 고딕" pitchFamily="50" charset="-127"/>
              </a:rPr>
              <a:t>(</a:t>
            </a:r>
            <a:r>
              <a:rPr lang="ko-KR" altLang="en-US" sz="2400" b="1" kern="0" dirty="0" smtClean="0">
                <a:solidFill>
                  <a:schemeClr val="accent6">
                    <a:lumMod val="75000"/>
                  </a:schemeClr>
                </a:solidFill>
                <a:latin typeface="맑은 고딕" pitchFamily="50" charset="-127"/>
                <a:ea typeface="맑은 고딕" pitchFamily="50" charset="-127"/>
              </a:rPr>
              <a:t>場力</a:t>
            </a:r>
            <a:r>
              <a:rPr lang="en-US" altLang="ko-KR" sz="2400" b="1" kern="0" dirty="0" smtClean="0">
                <a:solidFill>
                  <a:schemeClr val="accent6">
                    <a:lumMod val="75000"/>
                  </a:schemeClr>
                </a:solidFill>
                <a:latin typeface="맑은 고딕" pitchFamily="50" charset="-127"/>
                <a:ea typeface="맑은 고딕" pitchFamily="50" charset="-127"/>
              </a:rPr>
              <a:t>)</a:t>
            </a:r>
            <a:endParaRPr lang="ko-KR" altLang="en-US" sz="2800" b="1" dirty="0">
              <a:solidFill>
                <a:schemeClr val="accent6">
                  <a:lumMod val="7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7"/>
          <p:cNvGrpSpPr/>
          <p:nvPr/>
        </p:nvGrpSpPr>
        <p:grpSpPr>
          <a:xfrm>
            <a:off x="-4613" y="-171400"/>
            <a:ext cx="9148613" cy="1296144"/>
            <a:chOff x="-4613" y="-171400"/>
            <a:chExt cx="9148613" cy="1296144"/>
          </a:xfrm>
        </p:grpSpPr>
        <p:sp>
          <p:nvSpPr>
            <p:cNvPr id="21" name="제목 15"/>
            <p:cNvSpPr txBox="1">
              <a:spLocks/>
            </p:cNvSpPr>
            <p:nvPr/>
          </p:nvSpPr>
          <p:spPr>
            <a:xfrm>
              <a:off x="0" y="127265"/>
              <a:ext cx="9144000" cy="648072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107315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kumimoji="1" lang="ko-KR" altLang="en-US" sz="3600" b="1" kern="0" dirty="0" err="1" smtClean="0">
                  <a:latin typeface="+mn-ea"/>
                </a:rPr>
                <a:t>력이란</a:t>
              </a:r>
              <a:endParaRPr kumimoji="1" lang="en-US" altLang="ko-KR" sz="3600" b="1" kern="0" dirty="0" smtClean="0">
                <a:latin typeface="+mn-ea"/>
              </a:endParaRPr>
            </a:p>
          </p:txBody>
        </p:sp>
        <p:sp>
          <p:nvSpPr>
            <p:cNvPr id="24" name="이등변 삼각형 23"/>
            <p:cNvSpPr/>
            <p:nvPr/>
          </p:nvSpPr>
          <p:spPr>
            <a:xfrm>
              <a:off x="1331640" y="-171400"/>
              <a:ext cx="72008" cy="72008"/>
            </a:xfrm>
            <a:prstGeom prst="triangle">
              <a:avLst/>
            </a:prstGeom>
          </p:spPr>
          <p:txBody>
            <a:bodyPr wrap="square" rtlCol="0" anchor="ctr">
              <a:spAutoFit/>
            </a:bodyPr>
            <a:lstStyle/>
            <a:p>
              <a:pPr marL="263525" indent="-263525" algn="ctr" latinLnBrk="0">
                <a:lnSpc>
                  <a:spcPct val="150000"/>
                </a:lnSpc>
                <a:buClr>
                  <a:srgbClr val="265DAA"/>
                </a:buClr>
                <a:buFont typeface="Arial" pitchFamily="34" charset="0"/>
                <a:buChar char="•"/>
              </a:pPr>
              <a:endParaRPr lang="ko-KR" altLang="en-US" sz="1600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endParaRPr>
            </a:p>
          </p:txBody>
        </p:sp>
        <p:sp>
          <p:nvSpPr>
            <p:cNvPr id="26" name="제목 15"/>
            <p:cNvSpPr txBox="1">
              <a:spLocks/>
            </p:cNvSpPr>
            <p:nvPr/>
          </p:nvSpPr>
          <p:spPr>
            <a:xfrm>
              <a:off x="1187624" y="764704"/>
              <a:ext cx="7452320" cy="360040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r>
                <a:rPr lang="ko-KR" altLang="en-US" sz="2800" b="1" dirty="0" smtClean="0">
                  <a:solidFill>
                    <a:srgbClr val="008000"/>
                  </a:solidFill>
                  <a:latin typeface="+mn-ea"/>
                </a:rPr>
                <a:t>장력</a:t>
              </a:r>
              <a:r>
                <a:rPr lang="en-US" altLang="ko-KR" sz="2800" b="1" dirty="0" smtClean="0">
                  <a:solidFill>
                    <a:srgbClr val="008000"/>
                  </a:solidFill>
                  <a:latin typeface="+mn-ea"/>
                </a:rPr>
                <a:t>(</a:t>
              </a:r>
              <a:r>
                <a:rPr lang="ko-KR" altLang="en-US" sz="2800" b="1" dirty="0" smtClean="0">
                  <a:solidFill>
                    <a:srgbClr val="008000"/>
                  </a:solidFill>
                  <a:latin typeface="+mn-ea"/>
                </a:rPr>
                <a:t>場力</a:t>
              </a:r>
              <a:r>
                <a:rPr lang="en-US" altLang="ko-KR" sz="2800" b="1" dirty="0" smtClean="0">
                  <a:solidFill>
                    <a:srgbClr val="008000"/>
                  </a:solidFill>
                  <a:latin typeface="+mn-ea"/>
                </a:rPr>
                <a:t>)</a:t>
              </a:r>
              <a:r>
                <a:rPr lang="ko-KR" altLang="en-US" sz="2800" b="1" dirty="0" smtClean="0">
                  <a:solidFill>
                    <a:srgbClr val="008000"/>
                  </a:solidFill>
                  <a:latin typeface="+mn-ea"/>
                </a:rPr>
                <a:t>은 왜 중요한가</a:t>
              </a:r>
              <a:r>
                <a:rPr lang="en-US" altLang="ko-KR" sz="2800" b="1" dirty="0" smtClean="0">
                  <a:solidFill>
                    <a:srgbClr val="008000"/>
                  </a:solidFill>
                  <a:latin typeface="+mn-ea"/>
                </a:rPr>
                <a:t>?</a:t>
              </a:r>
            </a:p>
          </p:txBody>
        </p:sp>
        <p:sp>
          <p:nvSpPr>
            <p:cNvPr id="27" name="제목 15"/>
            <p:cNvSpPr txBox="1">
              <a:spLocks/>
            </p:cNvSpPr>
            <p:nvPr/>
          </p:nvSpPr>
          <p:spPr>
            <a:xfrm>
              <a:off x="-4613" y="-27384"/>
              <a:ext cx="1187624" cy="648072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533400" lvl="0" indent="-55563" algn="r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kumimoji="1" lang="ko-KR" altLang="en-US" sz="4800" b="1" kern="0" dirty="0" smtClean="0">
                  <a:solidFill>
                    <a:srgbClr val="FFFFFF"/>
                  </a:solidFill>
                  <a:latin typeface="+mn-ea"/>
                </a:rPr>
                <a:t>장</a:t>
              </a:r>
              <a:endParaRPr kumimoji="1" lang="ko-KR" altLang="en-US" sz="3600" b="1" kern="0" dirty="0">
                <a:solidFill>
                  <a:srgbClr val="FFFFFF"/>
                </a:solidFill>
                <a:latin typeface="+mn-ea"/>
              </a:endParaRPr>
            </a:p>
          </p:txBody>
        </p:sp>
      </p:grpSp>
      <p:grpSp>
        <p:nvGrpSpPr>
          <p:cNvPr id="3" name="그룹 15"/>
          <p:cNvGrpSpPr/>
          <p:nvPr/>
        </p:nvGrpSpPr>
        <p:grpSpPr>
          <a:xfrm>
            <a:off x="1619672" y="1832197"/>
            <a:ext cx="3824915" cy="395536"/>
            <a:chOff x="1619672" y="1832197"/>
            <a:chExt cx="3824915" cy="395536"/>
          </a:xfrm>
        </p:grpSpPr>
        <p:sp>
          <p:nvSpPr>
            <p:cNvPr id="19" name="직사각형 18"/>
            <p:cNvSpPr/>
            <p:nvPr/>
          </p:nvSpPr>
          <p:spPr>
            <a:xfrm>
              <a:off x="1932087" y="1835532"/>
              <a:ext cx="3512500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kumimoji="1" lang="ko-KR" altLang="en-US" b="1" kern="0" dirty="0" smtClean="0">
                  <a:solidFill>
                    <a:srgbClr val="008000"/>
                  </a:solidFill>
                  <a:latin typeface="+mn-ea"/>
                </a:rPr>
                <a:t>행복과 밀접한 관련이 있는 장력</a:t>
              </a:r>
              <a:endParaRPr kumimoji="1" lang="en-US" altLang="ko-KR" b="1" kern="0" dirty="0" smtClean="0">
                <a:solidFill>
                  <a:srgbClr val="008000"/>
                </a:solidFill>
                <a:latin typeface="+mn-ea"/>
              </a:endParaRPr>
            </a:p>
          </p:txBody>
        </p:sp>
        <p:pic>
          <p:nvPicPr>
            <p:cNvPr id="20" name="Picture 2" descr="Y:\동사섭_동영상\03_원고\03_pdf용 탬플릿\참고자료_김미형\블릿s_green.png"/>
            <p:cNvPicPr>
              <a:picLocks noChangeAspect="1" noChangeArrowheads="1"/>
            </p:cNvPicPr>
            <p:nvPr/>
          </p:nvPicPr>
          <p:blipFill>
            <a:blip r:embed="rId2" cstate="print"/>
            <a:stretch>
              <a:fillRect/>
            </a:stretch>
          </p:blipFill>
          <p:spPr bwMode="auto">
            <a:xfrm>
              <a:off x="1619672" y="1832197"/>
              <a:ext cx="360040" cy="395536"/>
            </a:xfrm>
            <a:prstGeom prst="rect">
              <a:avLst/>
            </a:prstGeom>
            <a:noFill/>
            <a:ln w="88900" cap="sq">
              <a:noFill/>
              <a:miter lim="800000"/>
            </a:ln>
            <a:effectLst/>
            <a:scene3d>
              <a:camera prst="orthographicFront"/>
              <a:lightRig rig="twoPt" dir="t">
                <a:rot lat="0" lon="0" rev="7200000"/>
              </a:lightRig>
            </a:scene3d>
            <a:sp3d>
              <a:bevelT w="25400" h="19050"/>
              <a:contourClr>
                <a:srgbClr val="FFFFFF"/>
              </a:contourClr>
            </a:sp3d>
          </p:spPr>
        </p:pic>
      </p:grpSp>
      <p:sp>
        <p:nvSpPr>
          <p:cNvPr id="16" name="직사각형 15"/>
          <p:cNvSpPr/>
          <p:nvPr/>
        </p:nvSpPr>
        <p:spPr>
          <a:xfrm>
            <a:off x="2016225" y="2852936"/>
            <a:ext cx="6227664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63525" indent="-263525" latinLnBrk="0">
              <a:lnSpc>
                <a:spcPct val="150000"/>
              </a:lnSpc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</a:pPr>
            <a:r>
              <a:rPr lang="ko-KR" altLang="en-US" sz="1600" dirty="0" smtClean="0"/>
              <a:t>우리들은 어디를 가나 어떤 장에 임하게 되고</a:t>
            </a:r>
            <a:r>
              <a:rPr lang="en-US" altLang="ko-KR" sz="1600" dirty="0" smtClean="0"/>
              <a:t>, </a:t>
            </a:r>
            <a:r>
              <a:rPr lang="ko-KR" altLang="en-US" sz="1600" dirty="0" smtClean="0"/>
              <a:t>그 장에 임하게 되면 그 장력을 호흡하게 </a:t>
            </a:r>
            <a:r>
              <a:rPr lang="ko-KR" altLang="en-US" sz="1600" dirty="0" smtClean="0"/>
              <a:t>됨</a:t>
            </a:r>
            <a:endParaRPr lang="en-US" altLang="ko-KR" sz="1600" dirty="0" smtClean="0"/>
          </a:p>
          <a:p>
            <a:pPr marL="263525" indent="-263525" latinLnBrk="0">
              <a:lnSpc>
                <a:spcPct val="150000"/>
              </a:lnSpc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</a:pPr>
            <a:r>
              <a:rPr lang="ko-KR" altLang="en-US" sz="1600" dirty="0" smtClean="0"/>
              <a:t>우리의 생체는 항상 장력과 소통하게 되므로 그 장의 에너지는 우리의 행복과 밀접한 관련이 </a:t>
            </a:r>
            <a:r>
              <a:rPr lang="ko-KR" altLang="en-US" sz="1600" dirty="0" smtClean="0"/>
              <a:t>있음</a:t>
            </a:r>
            <a:endParaRPr lang="en-US" altLang="ko-KR" sz="1600" dirty="0" smtClean="0"/>
          </a:p>
          <a:p>
            <a:pPr marL="263525" indent="-263525" latinLnBrk="0">
              <a:lnSpc>
                <a:spcPct val="150000"/>
              </a:lnSpc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</a:pPr>
            <a:endParaRPr lang="en-US" altLang="ko-KR" sz="1600" dirty="0" smtClean="0"/>
          </a:p>
          <a:p>
            <a:pPr marL="263525" indent="-263525" latinLnBrk="0">
              <a:lnSpc>
                <a:spcPct val="150000"/>
              </a:lnSpc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</a:pPr>
            <a:endParaRPr lang="en-US" altLang="ko-KR" sz="16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7"/>
          <p:cNvGrpSpPr/>
          <p:nvPr/>
        </p:nvGrpSpPr>
        <p:grpSpPr>
          <a:xfrm>
            <a:off x="-4613" y="-171400"/>
            <a:ext cx="9148613" cy="1296144"/>
            <a:chOff x="-4613" y="-171400"/>
            <a:chExt cx="9148613" cy="1296144"/>
          </a:xfrm>
        </p:grpSpPr>
        <p:sp>
          <p:nvSpPr>
            <p:cNvPr id="21" name="제목 15"/>
            <p:cNvSpPr txBox="1">
              <a:spLocks/>
            </p:cNvSpPr>
            <p:nvPr/>
          </p:nvSpPr>
          <p:spPr>
            <a:xfrm>
              <a:off x="0" y="127265"/>
              <a:ext cx="9144000" cy="648072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107315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kumimoji="1" lang="ko-KR" altLang="en-US" sz="3600" b="1" kern="0" dirty="0" err="1" smtClean="0">
                  <a:latin typeface="+mn-ea"/>
                </a:rPr>
                <a:t>력이란</a:t>
              </a:r>
              <a:endParaRPr kumimoji="1" lang="en-US" altLang="ko-KR" sz="3600" b="1" kern="0" dirty="0" smtClean="0">
                <a:latin typeface="+mn-ea"/>
              </a:endParaRPr>
            </a:p>
          </p:txBody>
        </p:sp>
        <p:sp>
          <p:nvSpPr>
            <p:cNvPr id="24" name="이등변 삼각형 23"/>
            <p:cNvSpPr/>
            <p:nvPr/>
          </p:nvSpPr>
          <p:spPr>
            <a:xfrm>
              <a:off x="1331640" y="-171400"/>
              <a:ext cx="72008" cy="72008"/>
            </a:xfrm>
            <a:prstGeom prst="triangle">
              <a:avLst/>
            </a:prstGeom>
          </p:spPr>
          <p:txBody>
            <a:bodyPr wrap="square" rtlCol="0" anchor="ctr">
              <a:spAutoFit/>
            </a:bodyPr>
            <a:lstStyle/>
            <a:p>
              <a:pPr marL="263525" indent="-263525" algn="ctr" latinLnBrk="0">
                <a:lnSpc>
                  <a:spcPct val="150000"/>
                </a:lnSpc>
                <a:buClr>
                  <a:srgbClr val="265DAA"/>
                </a:buClr>
                <a:buFont typeface="Arial" pitchFamily="34" charset="0"/>
                <a:buChar char="•"/>
              </a:pPr>
              <a:endParaRPr lang="ko-KR" altLang="en-US" sz="1600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endParaRPr>
            </a:p>
          </p:txBody>
        </p:sp>
        <p:sp>
          <p:nvSpPr>
            <p:cNvPr id="26" name="제목 15"/>
            <p:cNvSpPr txBox="1">
              <a:spLocks/>
            </p:cNvSpPr>
            <p:nvPr/>
          </p:nvSpPr>
          <p:spPr>
            <a:xfrm>
              <a:off x="1187624" y="764704"/>
              <a:ext cx="7452320" cy="360040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r>
                <a:rPr lang="ko-KR" altLang="en-US" sz="2800" b="1" dirty="0" smtClean="0">
                  <a:solidFill>
                    <a:srgbClr val="008000"/>
                  </a:solidFill>
                  <a:latin typeface="+mn-ea"/>
                </a:rPr>
                <a:t>장력의 종류</a:t>
              </a:r>
              <a:endParaRPr lang="en-US" altLang="ko-KR" sz="2800" b="1" dirty="0" smtClean="0">
                <a:solidFill>
                  <a:srgbClr val="008000"/>
                </a:solidFill>
                <a:latin typeface="+mn-ea"/>
              </a:endParaRPr>
            </a:p>
          </p:txBody>
        </p:sp>
        <p:sp>
          <p:nvSpPr>
            <p:cNvPr id="27" name="제목 15"/>
            <p:cNvSpPr txBox="1">
              <a:spLocks/>
            </p:cNvSpPr>
            <p:nvPr/>
          </p:nvSpPr>
          <p:spPr>
            <a:xfrm>
              <a:off x="-4613" y="-27384"/>
              <a:ext cx="1187624" cy="648072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533400" lvl="0" indent="-55563" algn="r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kumimoji="1" lang="ko-KR" altLang="en-US" sz="4800" b="1" kern="0" dirty="0" smtClean="0">
                  <a:solidFill>
                    <a:srgbClr val="FFFFFF"/>
                  </a:solidFill>
                  <a:latin typeface="+mn-ea"/>
                </a:rPr>
                <a:t>장</a:t>
              </a:r>
              <a:endParaRPr kumimoji="1" lang="ko-KR" altLang="en-US" sz="3600" b="1" kern="0" dirty="0">
                <a:solidFill>
                  <a:srgbClr val="FFFFFF"/>
                </a:solidFill>
                <a:latin typeface="+mn-ea"/>
              </a:endParaRPr>
            </a:p>
          </p:txBody>
        </p:sp>
      </p:grpSp>
      <p:grpSp>
        <p:nvGrpSpPr>
          <p:cNvPr id="3" name="그룹 15"/>
          <p:cNvGrpSpPr/>
          <p:nvPr/>
        </p:nvGrpSpPr>
        <p:grpSpPr>
          <a:xfrm>
            <a:off x="1619672" y="1832197"/>
            <a:ext cx="2194662" cy="395536"/>
            <a:chOff x="1619672" y="1832197"/>
            <a:chExt cx="2194662" cy="395536"/>
          </a:xfrm>
        </p:grpSpPr>
        <p:sp>
          <p:nvSpPr>
            <p:cNvPr id="19" name="직사각형 18"/>
            <p:cNvSpPr/>
            <p:nvPr/>
          </p:nvSpPr>
          <p:spPr>
            <a:xfrm>
              <a:off x="1932087" y="1835532"/>
              <a:ext cx="1882247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ko-KR" altLang="en-US" b="1" dirty="0" err="1" smtClean="0">
                  <a:solidFill>
                    <a:srgbClr val="008000"/>
                  </a:solidFill>
                  <a:latin typeface="+mn-ea"/>
                </a:rPr>
                <a:t>양장력과</a:t>
              </a:r>
              <a:r>
                <a:rPr lang="ko-KR" altLang="en-US" b="1" dirty="0" smtClean="0">
                  <a:solidFill>
                    <a:srgbClr val="008000"/>
                  </a:solidFill>
                  <a:latin typeface="+mn-ea"/>
                </a:rPr>
                <a:t> </a:t>
              </a:r>
              <a:r>
                <a:rPr lang="ko-KR" altLang="en-US" b="1" dirty="0" err="1" smtClean="0">
                  <a:solidFill>
                    <a:srgbClr val="008000"/>
                  </a:solidFill>
                  <a:latin typeface="+mn-ea"/>
                </a:rPr>
                <a:t>악장력</a:t>
              </a:r>
              <a:endParaRPr lang="en-US" altLang="ko-KR" b="1" dirty="0" smtClean="0">
                <a:solidFill>
                  <a:srgbClr val="008000"/>
                </a:solidFill>
                <a:latin typeface="+mn-ea"/>
              </a:endParaRPr>
            </a:p>
          </p:txBody>
        </p:sp>
        <p:pic>
          <p:nvPicPr>
            <p:cNvPr id="20" name="Picture 2" descr="Y:\동사섭_동영상\03_원고\03_pdf용 탬플릿\참고자료_김미형\블릿s_green.png"/>
            <p:cNvPicPr>
              <a:picLocks noChangeAspect="1" noChangeArrowheads="1"/>
            </p:cNvPicPr>
            <p:nvPr/>
          </p:nvPicPr>
          <p:blipFill>
            <a:blip r:embed="rId2" cstate="print"/>
            <a:stretch>
              <a:fillRect/>
            </a:stretch>
          </p:blipFill>
          <p:spPr bwMode="auto">
            <a:xfrm>
              <a:off x="1619672" y="1832197"/>
              <a:ext cx="360040" cy="395536"/>
            </a:xfrm>
            <a:prstGeom prst="rect">
              <a:avLst/>
            </a:prstGeom>
            <a:noFill/>
            <a:ln w="88900" cap="sq">
              <a:noFill/>
              <a:miter lim="800000"/>
            </a:ln>
            <a:effectLst/>
            <a:scene3d>
              <a:camera prst="orthographicFront"/>
              <a:lightRig rig="twoPt" dir="t">
                <a:rot lat="0" lon="0" rev="7200000"/>
              </a:lightRig>
            </a:scene3d>
            <a:sp3d>
              <a:bevelT w="25400" h="19050"/>
              <a:contourClr>
                <a:srgbClr val="FFFFFF"/>
              </a:contourClr>
            </a:sp3d>
          </p:spPr>
        </p:pic>
      </p:grpSp>
      <p:sp useBgFill="1">
        <p:nvSpPr>
          <p:cNvPr id="11" name="모서리가 둥근 직사각형 10"/>
          <p:cNvSpPr/>
          <p:nvPr/>
        </p:nvSpPr>
        <p:spPr>
          <a:xfrm>
            <a:off x="5436096" y="2852739"/>
            <a:ext cx="2208291" cy="792285"/>
          </a:xfrm>
          <a:prstGeom prst="roundRect">
            <a:avLst/>
          </a:prstGeom>
          <a:solidFill>
            <a:schemeClr val="bg1"/>
          </a:solidFill>
          <a:ln w="165100">
            <a:gradFill>
              <a:gsLst>
                <a:gs pos="0">
                  <a:schemeClr val="bg1">
                    <a:lumMod val="95000"/>
                  </a:schemeClr>
                </a:gs>
                <a:gs pos="50000">
                  <a:schemeClr val="bg1">
                    <a:lumMod val="85000"/>
                  </a:schemeClr>
                </a:gs>
                <a:gs pos="100000">
                  <a:schemeClr val="bg1">
                    <a:lumMod val="65000"/>
                  </a:schemeClr>
                </a:gs>
              </a:gsLst>
              <a:lin ang="540000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ct val="0"/>
              </a:spcBef>
            </a:pPr>
            <a:r>
              <a:rPr lang="ko-KR" altLang="en-US" sz="1600" b="1" spc="-120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pitchFamily="50" charset="-127"/>
                <a:ea typeface="맑은 고딕" pitchFamily="50" charset="-127"/>
              </a:rPr>
              <a:t>악장력</a:t>
            </a:r>
            <a:endParaRPr lang="ko-KR" altLang="en-US" sz="1600" b="1" spc="-120" dirty="0" smtClean="0">
              <a:solidFill>
                <a:schemeClr val="tx1">
                  <a:lumMod val="65000"/>
                  <a:lumOff val="35000"/>
                </a:schemeClr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 useBgFill="1">
        <p:nvSpPr>
          <p:cNvPr id="12" name="모서리가 둥근 직사각형 11"/>
          <p:cNvSpPr/>
          <p:nvPr/>
        </p:nvSpPr>
        <p:spPr>
          <a:xfrm>
            <a:off x="2124075" y="2852739"/>
            <a:ext cx="2208291" cy="792285"/>
          </a:xfrm>
          <a:prstGeom prst="roundRect">
            <a:avLst/>
          </a:prstGeom>
          <a:solidFill>
            <a:schemeClr val="bg1"/>
          </a:solidFill>
          <a:ln w="165100">
            <a:gradFill>
              <a:gsLst>
                <a:gs pos="0">
                  <a:schemeClr val="accent6">
                    <a:lumMod val="20000"/>
                    <a:lumOff val="80000"/>
                  </a:schemeClr>
                </a:gs>
                <a:gs pos="50000">
                  <a:schemeClr val="accent6">
                    <a:lumMod val="60000"/>
                    <a:lumOff val="40000"/>
                  </a:schemeClr>
                </a:gs>
                <a:gs pos="100000">
                  <a:schemeClr val="accent6">
                    <a:lumMod val="75000"/>
                  </a:schemeClr>
                </a:gs>
              </a:gsLst>
              <a:lin ang="540000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algn="ctr">
              <a:spcBef>
                <a:spcPct val="0"/>
              </a:spcBef>
            </a:pPr>
            <a:r>
              <a:rPr lang="ko-KR" altLang="en-US" sz="1600" b="1" spc="-120" dirty="0" err="1" smtClean="0">
                <a:solidFill>
                  <a:schemeClr val="accent6">
                    <a:lumMod val="75000"/>
                  </a:schemeClr>
                </a:solidFill>
                <a:latin typeface="맑은 고딕" pitchFamily="50" charset="-127"/>
                <a:ea typeface="맑은 고딕" pitchFamily="50" charset="-127"/>
              </a:rPr>
              <a:t>양장력</a:t>
            </a:r>
            <a:endParaRPr lang="ko-KR" altLang="en-US" sz="1600" b="1" spc="-120" dirty="0" smtClean="0">
              <a:solidFill>
                <a:schemeClr val="accent6">
                  <a:lumMod val="75000"/>
                </a:schemeClr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3" name="직사각형 12"/>
          <p:cNvSpPr/>
          <p:nvPr/>
        </p:nvSpPr>
        <p:spPr>
          <a:xfrm>
            <a:off x="2196083" y="3932496"/>
            <a:ext cx="2375917" cy="11526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atinLnBrk="0">
              <a:lnSpc>
                <a:spcPct val="150000"/>
              </a:lnSpc>
              <a:buClr>
                <a:schemeClr val="tx1">
                  <a:lumMod val="65000"/>
                  <a:lumOff val="35000"/>
                </a:schemeClr>
              </a:buClr>
            </a:pPr>
            <a:r>
              <a:rPr lang="ko-KR" altLang="en-US" sz="1600" dirty="0" smtClean="0"/>
              <a:t>그 </a:t>
            </a:r>
            <a:r>
              <a:rPr lang="ko-KR" altLang="en-US" sz="1600" dirty="0" err="1" smtClean="0"/>
              <a:t>장력권에</a:t>
            </a:r>
            <a:r>
              <a:rPr lang="ko-KR" altLang="en-US" sz="1600" dirty="0" smtClean="0"/>
              <a:t> 있으면 생명체가 </a:t>
            </a:r>
            <a:r>
              <a:rPr lang="ko-KR" altLang="en-US" sz="1600" b="1" dirty="0" smtClean="0">
                <a:solidFill>
                  <a:schemeClr val="accent6">
                    <a:lumMod val="75000"/>
                  </a:schemeClr>
                </a:solidFill>
              </a:rPr>
              <a:t>행복해지는 </a:t>
            </a:r>
            <a:r>
              <a:rPr lang="ko-KR" altLang="en-US" sz="1600" dirty="0" smtClean="0"/>
              <a:t>에너지</a:t>
            </a:r>
            <a:endParaRPr lang="en-US" altLang="ko-KR" sz="1600" dirty="0" smtClean="0"/>
          </a:p>
        </p:txBody>
      </p:sp>
      <p:sp>
        <p:nvSpPr>
          <p:cNvPr id="14" name="직사각형 13"/>
          <p:cNvSpPr/>
          <p:nvPr/>
        </p:nvSpPr>
        <p:spPr>
          <a:xfrm>
            <a:off x="5364337" y="3932496"/>
            <a:ext cx="2664047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atinLnBrk="0">
              <a:lnSpc>
                <a:spcPct val="150000"/>
              </a:lnSpc>
              <a:buClr>
                <a:schemeClr val="tx1">
                  <a:lumMod val="65000"/>
                  <a:lumOff val="35000"/>
                </a:schemeClr>
              </a:buClr>
            </a:pPr>
            <a:r>
              <a:rPr lang="ko-KR" altLang="en-US" sz="1600" dirty="0" smtClean="0"/>
              <a:t>그 </a:t>
            </a:r>
            <a:r>
              <a:rPr lang="ko-KR" altLang="en-US" sz="1600" dirty="0" err="1" smtClean="0"/>
              <a:t>장력권에</a:t>
            </a:r>
            <a:r>
              <a:rPr lang="ko-KR" altLang="en-US" sz="1600" dirty="0" smtClean="0"/>
              <a:t> 있으면 생명체가 </a:t>
            </a:r>
            <a:r>
              <a:rPr lang="ko-KR" altLang="en-US" sz="1600" b="1" dirty="0" smtClean="0">
                <a:solidFill>
                  <a:schemeClr val="accent6">
                    <a:lumMod val="75000"/>
                  </a:schemeClr>
                </a:solidFill>
              </a:rPr>
              <a:t>힘을 잃게 만드는 </a:t>
            </a:r>
            <a:r>
              <a:rPr lang="ko-KR" altLang="en-US" sz="1600" dirty="0" smtClean="0"/>
              <a:t>에너지</a:t>
            </a:r>
            <a:endParaRPr lang="en-US" altLang="ko-KR" sz="16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모서리가 둥근 직사각형 29"/>
          <p:cNvSpPr/>
          <p:nvPr/>
        </p:nvSpPr>
        <p:spPr>
          <a:xfrm>
            <a:off x="2061588" y="4365104"/>
            <a:ext cx="998243" cy="648072"/>
          </a:xfrm>
          <a:prstGeom prst="roundRect">
            <a:avLst/>
          </a:prstGeom>
          <a:solidFill>
            <a:schemeClr val="accent3">
              <a:lumMod val="60000"/>
              <a:lumOff val="40000"/>
              <a:alpha val="50000"/>
            </a:schemeClr>
          </a:solidFill>
        </p:spPr>
        <p:txBody>
          <a:bodyPr wrap="square" rtlCol="0" anchor="ctr">
            <a:noAutofit/>
          </a:bodyPr>
          <a:lstStyle/>
          <a:p>
            <a:pPr marL="263525" indent="-263525" algn="ctr" latinLnBrk="0"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</a:pPr>
            <a:endParaRPr lang="ko-KR" altLang="en-US" sz="1600" dirty="0" smtClean="0">
              <a:solidFill>
                <a:srgbClr val="000000"/>
              </a:solidFill>
              <a:latin typeface="+mn-ea"/>
            </a:endParaRPr>
          </a:p>
        </p:txBody>
      </p:sp>
      <p:cxnSp>
        <p:nvCxnSpPr>
          <p:cNvPr id="22" name="꺾인 연결선 21"/>
          <p:cNvCxnSpPr>
            <a:stCxn id="12" idx="2"/>
            <a:endCxn id="16" idx="0"/>
          </p:cNvCxnSpPr>
          <p:nvPr/>
        </p:nvCxnSpPr>
        <p:spPr>
          <a:xfrm rot="16200000" flipH="1">
            <a:off x="3216121" y="3657123"/>
            <a:ext cx="720080" cy="695881"/>
          </a:xfrm>
          <a:prstGeom prst="bentConnector3">
            <a:avLst>
              <a:gd name="adj1" fmla="val 50000"/>
            </a:avLst>
          </a:prstGeom>
          <a:ln w="28575">
            <a:solidFill>
              <a:srgbClr val="23AC38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꺾인 연결선 17"/>
          <p:cNvCxnSpPr>
            <a:stCxn id="12" idx="2"/>
            <a:endCxn id="15" idx="0"/>
          </p:cNvCxnSpPr>
          <p:nvPr/>
        </p:nvCxnSpPr>
        <p:spPr>
          <a:xfrm rot="5400000">
            <a:off x="2542679" y="3679562"/>
            <a:ext cx="720080" cy="651005"/>
          </a:xfrm>
          <a:prstGeom prst="bentConnector3">
            <a:avLst>
              <a:gd name="adj1" fmla="val 50000"/>
            </a:avLst>
          </a:prstGeom>
          <a:ln w="28575">
            <a:solidFill>
              <a:srgbClr val="23AC38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" name="그룹 17"/>
          <p:cNvGrpSpPr/>
          <p:nvPr/>
        </p:nvGrpSpPr>
        <p:grpSpPr>
          <a:xfrm>
            <a:off x="-4613" y="-171400"/>
            <a:ext cx="9148613" cy="1296144"/>
            <a:chOff x="-4613" y="-171400"/>
            <a:chExt cx="9148613" cy="1296144"/>
          </a:xfrm>
        </p:grpSpPr>
        <p:sp>
          <p:nvSpPr>
            <p:cNvPr id="21" name="제목 15"/>
            <p:cNvSpPr txBox="1">
              <a:spLocks/>
            </p:cNvSpPr>
            <p:nvPr/>
          </p:nvSpPr>
          <p:spPr>
            <a:xfrm>
              <a:off x="0" y="127265"/>
              <a:ext cx="9144000" cy="648072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107315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kumimoji="1" lang="ko-KR" altLang="en-US" sz="3600" b="1" kern="0" dirty="0" err="1" smtClean="0">
                  <a:latin typeface="+mn-ea"/>
                </a:rPr>
                <a:t>력이란</a:t>
              </a:r>
              <a:endParaRPr kumimoji="1" lang="en-US" altLang="ko-KR" sz="3600" b="1" kern="0" dirty="0" smtClean="0">
                <a:latin typeface="+mn-ea"/>
              </a:endParaRPr>
            </a:p>
          </p:txBody>
        </p:sp>
        <p:sp>
          <p:nvSpPr>
            <p:cNvPr id="24" name="이등변 삼각형 23"/>
            <p:cNvSpPr/>
            <p:nvPr/>
          </p:nvSpPr>
          <p:spPr>
            <a:xfrm>
              <a:off x="1331640" y="-171400"/>
              <a:ext cx="72008" cy="72008"/>
            </a:xfrm>
            <a:prstGeom prst="triangle">
              <a:avLst/>
            </a:prstGeom>
          </p:spPr>
          <p:txBody>
            <a:bodyPr wrap="square" rtlCol="0" anchor="ctr">
              <a:spAutoFit/>
            </a:bodyPr>
            <a:lstStyle/>
            <a:p>
              <a:pPr marL="263525" indent="-263525" algn="ctr" latinLnBrk="0">
                <a:lnSpc>
                  <a:spcPct val="150000"/>
                </a:lnSpc>
                <a:buClr>
                  <a:srgbClr val="265DAA"/>
                </a:buClr>
                <a:buFont typeface="Arial" pitchFamily="34" charset="0"/>
                <a:buChar char="•"/>
              </a:pPr>
              <a:endParaRPr lang="ko-KR" altLang="en-US" sz="1600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endParaRPr>
            </a:p>
          </p:txBody>
        </p:sp>
        <p:sp>
          <p:nvSpPr>
            <p:cNvPr id="26" name="제목 15"/>
            <p:cNvSpPr txBox="1">
              <a:spLocks/>
            </p:cNvSpPr>
            <p:nvPr/>
          </p:nvSpPr>
          <p:spPr>
            <a:xfrm>
              <a:off x="1187624" y="764704"/>
              <a:ext cx="7452320" cy="360040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r>
                <a:rPr lang="ko-KR" altLang="en-US" sz="2800" b="1" dirty="0" smtClean="0">
                  <a:solidFill>
                    <a:srgbClr val="008000"/>
                  </a:solidFill>
                  <a:latin typeface="+mn-ea"/>
                </a:rPr>
                <a:t>장력의 종류</a:t>
              </a:r>
              <a:endParaRPr lang="en-US" altLang="ko-KR" sz="2800" b="1" dirty="0" smtClean="0">
                <a:solidFill>
                  <a:srgbClr val="008000"/>
                </a:solidFill>
                <a:latin typeface="+mn-ea"/>
              </a:endParaRPr>
            </a:p>
          </p:txBody>
        </p:sp>
        <p:sp>
          <p:nvSpPr>
            <p:cNvPr id="27" name="제목 15"/>
            <p:cNvSpPr txBox="1">
              <a:spLocks/>
            </p:cNvSpPr>
            <p:nvPr/>
          </p:nvSpPr>
          <p:spPr>
            <a:xfrm>
              <a:off x="-4613" y="-27384"/>
              <a:ext cx="1187624" cy="648072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533400" lvl="0" indent="-55563" algn="r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kumimoji="1" lang="ko-KR" altLang="en-US" sz="4800" b="1" kern="0" dirty="0" smtClean="0">
                  <a:solidFill>
                    <a:srgbClr val="FFFFFF"/>
                  </a:solidFill>
                  <a:latin typeface="+mn-ea"/>
                </a:rPr>
                <a:t>장</a:t>
              </a:r>
              <a:endParaRPr kumimoji="1" lang="ko-KR" altLang="en-US" sz="3600" b="1" kern="0" dirty="0">
                <a:solidFill>
                  <a:srgbClr val="FFFFFF"/>
                </a:solidFill>
                <a:latin typeface="+mn-ea"/>
              </a:endParaRPr>
            </a:p>
          </p:txBody>
        </p:sp>
      </p:grpSp>
      <p:grpSp>
        <p:nvGrpSpPr>
          <p:cNvPr id="3" name="그룹 15"/>
          <p:cNvGrpSpPr/>
          <p:nvPr/>
        </p:nvGrpSpPr>
        <p:grpSpPr>
          <a:xfrm>
            <a:off x="1619672" y="1832197"/>
            <a:ext cx="2819833" cy="395536"/>
            <a:chOff x="1619672" y="1832197"/>
            <a:chExt cx="2819833" cy="395536"/>
          </a:xfrm>
        </p:grpSpPr>
        <p:sp>
          <p:nvSpPr>
            <p:cNvPr id="19" name="직사각형 18"/>
            <p:cNvSpPr/>
            <p:nvPr/>
          </p:nvSpPr>
          <p:spPr>
            <a:xfrm>
              <a:off x="1932087" y="1835532"/>
              <a:ext cx="2507418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ko-KR" altLang="en-US" b="1" dirty="0" smtClean="0">
                  <a:solidFill>
                    <a:srgbClr val="008000"/>
                  </a:solidFill>
                  <a:latin typeface="+mn-ea"/>
                </a:rPr>
                <a:t>천연 장력과 인공 장력</a:t>
              </a:r>
              <a:endParaRPr lang="en-US" altLang="ko-KR" b="1" dirty="0" smtClean="0">
                <a:solidFill>
                  <a:srgbClr val="008000"/>
                </a:solidFill>
                <a:latin typeface="+mn-ea"/>
              </a:endParaRPr>
            </a:p>
          </p:txBody>
        </p:sp>
        <p:pic>
          <p:nvPicPr>
            <p:cNvPr id="20" name="Picture 2" descr="Y:\동사섭_동영상\03_원고\03_pdf용 탬플릿\참고자료_김미형\블릿s_green.png"/>
            <p:cNvPicPr>
              <a:picLocks noChangeAspect="1" noChangeArrowheads="1"/>
            </p:cNvPicPr>
            <p:nvPr/>
          </p:nvPicPr>
          <p:blipFill>
            <a:blip r:embed="rId2" cstate="print"/>
            <a:stretch>
              <a:fillRect/>
            </a:stretch>
          </p:blipFill>
          <p:spPr bwMode="auto">
            <a:xfrm>
              <a:off x="1619672" y="1832197"/>
              <a:ext cx="360040" cy="395536"/>
            </a:xfrm>
            <a:prstGeom prst="rect">
              <a:avLst/>
            </a:prstGeom>
            <a:noFill/>
            <a:ln w="88900" cap="sq">
              <a:noFill/>
              <a:miter lim="800000"/>
            </a:ln>
            <a:effectLst/>
            <a:scene3d>
              <a:camera prst="orthographicFront"/>
              <a:lightRig rig="twoPt" dir="t">
                <a:rot lat="0" lon="0" rev="7200000"/>
              </a:lightRig>
            </a:scene3d>
            <a:sp3d>
              <a:bevelT w="25400" h="19050"/>
              <a:contourClr>
                <a:srgbClr val="FFFFFF"/>
              </a:contourClr>
            </a:sp3d>
          </p:spPr>
        </p:pic>
      </p:grpSp>
      <p:sp useBgFill="1">
        <p:nvSpPr>
          <p:cNvPr id="12" name="모서리가 둥근 직사각형 11"/>
          <p:cNvSpPr/>
          <p:nvPr/>
        </p:nvSpPr>
        <p:spPr>
          <a:xfrm>
            <a:off x="2124075" y="2852739"/>
            <a:ext cx="2208291" cy="792285"/>
          </a:xfrm>
          <a:prstGeom prst="roundRect">
            <a:avLst/>
          </a:prstGeom>
          <a:solidFill>
            <a:schemeClr val="bg1"/>
          </a:solidFill>
          <a:ln w="165100">
            <a:gradFill>
              <a:gsLst>
                <a:gs pos="0">
                  <a:schemeClr val="accent6">
                    <a:lumMod val="20000"/>
                    <a:lumOff val="80000"/>
                  </a:schemeClr>
                </a:gs>
                <a:gs pos="50000">
                  <a:schemeClr val="accent6">
                    <a:lumMod val="60000"/>
                    <a:lumOff val="40000"/>
                  </a:schemeClr>
                </a:gs>
                <a:gs pos="100000">
                  <a:schemeClr val="accent6">
                    <a:lumMod val="75000"/>
                  </a:schemeClr>
                </a:gs>
              </a:gsLst>
              <a:lin ang="540000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algn="ctr">
              <a:spcBef>
                <a:spcPct val="0"/>
              </a:spcBef>
            </a:pPr>
            <a:r>
              <a:rPr lang="ko-KR" altLang="en-US" sz="1600" b="1" spc="-120" dirty="0" err="1" smtClean="0">
                <a:solidFill>
                  <a:schemeClr val="accent6">
                    <a:lumMod val="75000"/>
                  </a:schemeClr>
                </a:solidFill>
                <a:latin typeface="맑은 고딕" pitchFamily="50" charset="-127"/>
                <a:ea typeface="맑은 고딕" pitchFamily="50" charset="-127"/>
              </a:rPr>
              <a:t>양장력</a:t>
            </a:r>
            <a:endParaRPr lang="ko-KR" altLang="en-US" sz="1600" b="1" spc="-120" dirty="0" smtClean="0">
              <a:solidFill>
                <a:schemeClr val="accent6">
                  <a:lumMod val="75000"/>
                </a:schemeClr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5" name="직사각형 14"/>
          <p:cNvSpPr/>
          <p:nvPr/>
        </p:nvSpPr>
        <p:spPr>
          <a:xfrm>
            <a:off x="2145341" y="4365104"/>
            <a:ext cx="86374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latinLnBrk="0">
              <a:buClr>
                <a:schemeClr val="tx1">
                  <a:lumMod val="65000"/>
                  <a:lumOff val="35000"/>
                </a:schemeClr>
              </a:buClr>
            </a:pPr>
            <a:r>
              <a:rPr lang="ko-KR" altLang="en-US" sz="1600" b="1" dirty="0" smtClean="0"/>
              <a:t>천연 </a:t>
            </a:r>
            <a:r>
              <a:rPr lang="ko-KR" altLang="en-US" sz="1600" b="1" dirty="0" err="1" smtClean="0"/>
              <a:t>양장력</a:t>
            </a:r>
            <a:endParaRPr lang="en-US" altLang="ko-KR" sz="1600" b="1" dirty="0" smtClean="0"/>
          </a:p>
        </p:txBody>
      </p:sp>
      <p:sp>
        <p:nvSpPr>
          <p:cNvPr id="16" name="직사각형 15"/>
          <p:cNvSpPr/>
          <p:nvPr/>
        </p:nvSpPr>
        <p:spPr>
          <a:xfrm>
            <a:off x="3492227" y="4365104"/>
            <a:ext cx="86374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latinLnBrk="0">
              <a:buClr>
                <a:schemeClr val="tx1">
                  <a:lumMod val="65000"/>
                  <a:lumOff val="35000"/>
                </a:schemeClr>
              </a:buClr>
            </a:pPr>
            <a:r>
              <a:rPr lang="ko-KR" altLang="en-US" sz="1600" dirty="0" smtClean="0"/>
              <a:t>인공 </a:t>
            </a:r>
            <a:r>
              <a:rPr lang="ko-KR" altLang="en-US" sz="1600" dirty="0" err="1" smtClean="0"/>
              <a:t>양장력</a:t>
            </a:r>
            <a:endParaRPr lang="en-US" altLang="ko-KR" sz="1600" dirty="0" smtClean="0"/>
          </a:p>
        </p:txBody>
      </p:sp>
      <p:sp>
        <p:nvSpPr>
          <p:cNvPr id="28" name="직사각형 27"/>
          <p:cNvSpPr/>
          <p:nvPr/>
        </p:nvSpPr>
        <p:spPr>
          <a:xfrm>
            <a:off x="2124075" y="5682734"/>
            <a:ext cx="863749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latinLnBrk="0">
              <a:buClr>
                <a:schemeClr val="tx1">
                  <a:lumMod val="65000"/>
                  <a:lumOff val="35000"/>
                </a:schemeClr>
              </a:buClr>
            </a:pPr>
            <a:r>
              <a:rPr lang="ko-KR" altLang="en-US" sz="1600" b="1" dirty="0" smtClean="0">
                <a:solidFill>
                  <a:schemeClr val="accent6">
                    <a:lumMod val="75000"/>
                  </a:schemeClr>
                </a:solidFill>
              </a:rPr>
              <a:t>명당</a:t>
            </a:r>
            <a:endParaRPr lang="en-US" altLang="ko-KR" sz="1600" b="1" dirty="0" smtClean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29" name="아래쪽 화살표 28"/>
          <p:cNvSpPr/>
          <p:nvPr/>
        </p:nvSpPr>
        <p:spPr>
          <a:xfrm>
            <a:off x="2205684" y="5035912"/>
            <a:ext cx="720000" cy="540000"/>
          </a:xfrm>
          <a:prstGeom prst="downArrow">
            <a:avLst>
              <a:gd name="adj1" fmla="val 50000"/>
              <a:gd name="adj2" fmla="val 52204"/>
            </a:avLst>
          </a:prstGeom>
          <a:solidFill>
            <a:schemeClr val="accent3">
              <a:lumMod val="60000"/>
              <a:lumOff val="40000"/>
              <a:alpha val="50000"/>
            </a:schemeClr>
          </a:solidFill>
        </p:spPr>
        <p:txBody>
          <a:bodyPr wrap="square" rtlCol="0" anchor="ctr">
            <a:noAutofit/>
          </a:bodyPr>
          <a:lstStyle/>
          <a:p>
            <a:pPr marL="263525" indent="-263525" algn="ctr" latinLnBrk="0"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</a:pPr>
            <a:endParaRPr lang="ko-KR" altLang="en-US" sz="1600" dirty="0" smtClean="0">
              <a:solidFill>
                <a:srgbClr val="000000"/>
              </a:solidFill>
              <a:latin typeface="+mn-ea"/>
            </a:endParaRPr>
          </a:p>
        </p:txBody>
      </p:sp>
      <p:sp>
        <p:nvSpPr>
          <p:cNvPr id="31" name="모서리가 둥근 직사각형 30"/>
          <p:cNvSpPr/>
          <p:nvPr/>
        </p:nvSpPr>
        <p:spPr>
          <a:xfrm>
            <a:off x="5364088" y="4365105"/>
            <a:ext cx="998243" cy="648072"/>
          </a:xfrm>
          <a:prstGeom prst="roundRect">
            <a:avLst/>
          </a:prstGeom>
          <a:solidFill>
            <a:schemeClr val="accent3">
              <a:lumMod val="60000"/>
              <a:lumOff val="40000"/>
              <a:alpha val="50000"/>
            </a:schemeClr>
          </a:solidFill>
        </p:spPr>
        <p:txBody>
          <a:bodyPr wrap="square" rtlCol="0" anchor="ctr">
            <a:noAutofit/>
          </a:bodyPr>
          <a:lstStyle/>
          <a:p>
            <a:pPr marL="263525" indent="-263525" algn="ctr" latinLnBrk="0"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</a:pPr>
            <a:endParaRPr lang="ko-KR" altLang="en-US" sz="1600" dirty="0" smtClean="0">
              <a:solidFill>
                <a:srgbClr val="000000"/>
              </a:solidFill>
              <a:latin typeface="+mn-ea"/>
            </a:endParaRPr>
          </a:p>
        </p:txBody>
      </p:sp>
      <p:cxnSp>
        <p:nvCxnSpPr>
          <p:cNvPr id="32" name="꺾인 연결선 31"/>
          <p:cNvCxnSpPr>
            <a:stCxn id="11" idx="2"/>
            <a:endCxn id="35" idx="0"/>
          </p:cNvCxnSpPr>
          <p:nvPr/>
        </p:nvCxnSpPr>
        <p:spPr>
          <a:xfrm rot="16200000" flipH="1">
            <a:off x="6523382" y="3661884"/>
            <a:ext cx="720081" cy="686360"/>
          </a:xfrm>
          <a:prstGeom prst="bentConnector3">
            <a:avLst>
              <a:gd name="adj1" fmla="val 50000"/>
            </a:avLst>
          </a:prstGeom>
          <a:ln w="28575">
            <a:solidFill>
              <a:srgbClr val="23AC38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꺾인 연결선 32"/>
          <p:cNvCxnSpPr>
            <a:stCxn id="11" idx="2"/>
            <a:endCxn id="34" idx="0"/>
          </p:cNvCxnSpPr>
          <p:nvPr/>
        </p:nvCxnSpPr>
        <p:spPr>
          <a:xfrm rot="5400000">
            <a:off x="5849939" y="3674801"/>
            <a:ext cx="720081" cy="660526"/>
          </a:xfrm>
          <a:prstGeom prst="bentConnector3">
            <a:avLst>
              <a:gd name="adj1" fmla="val 50000"/>
            </a:avLst>
          </a:prstGeom>
          <a:ln w="28575">
            <a:solidFill>
              <a:srgbClr val="23AC38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직사각형 33"/>
          <p:cNvSpPr/>
          <p:nvPr/>
        </p:nvSpPr>
        <p:spPr>
          <a:xfrm>
            <a:off x="5447841" y="4365105"/>
            <a:ext cx="86374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latinLnBrk="0">
              <a:buClr>
                <a:schemeClr val="tx1">
                  <a:lumMod val="65000"/>
                  <a:lumOff val="35000"/>
                </a:schemeClr>
              </a:buClr>
            </a:pPr>
            <a:r>
              <a:rPr lang="ko-KR" altLang="en-US" sz="1600" dirty="0" smtClean="0"/>
              <a:t>천연 </a:t>
            </a:r>
            <a:r>
              <a:rPr lang="ko-KR" altLang="en-US" sz="1600" dirty="0" err="1" smtClean="0"/>
              <a:t>악장력</a:t>
            </a:r>
            <a:endParaRPr lang="en-US" altLang="ko-KR" sz="1600" dirty="0" smtClean="0"/>
          </a:p>
        </p:txBody>
      </p:sp>
      <p:sp>
        <p:nvSpPr>
          <p:cNvPr id="35" name="직사각형 34"/>
          <p:cNvSpPr/>
          <p:nvPr/>
        </p:nvSpPr>
        <p:spPr>
          <a:xfrm>
            <a:off x="6794727" y="4365105"/>
            <a:ext cx="86374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latinLnBrk="0">
              <a:buClr>
                <a:schemeClr val="tx1">
                  <a:lumMod val="65000"/>
                  <a:lumOff val="35000"/>
                </a:schemeClr>
              </a:buClr>
            </a:pPr>
            <a:r>
              <a:rPr lang="ko-KR" altLang="en-US" sz="1600" dirty="0" smtClean="0"/>
              <a:t>인공 </a:t>
            </a:r>
            <a:r>
              <a:rPr lang="ko-KR" altLang="en-US" sz="1600" dirty="0" err="1" smtClean="0"/>
              <a:t>악장력</a:t>
            </a:r>
            <a:endParaRPr lang="en-US" altLang="ko-KR" sz="1600" dirty="0" smtClean="0"/>
          </a:p>
        </p:txBody>
      </p:sp>
      <p:sp>
        <p:nvSpPr>
          <p:cNvPr id="36" name="직사각형 35"/>
          <p:cNvSpPr/>
          <p:nvPr/>
        </p:nvSpPr>
        <p:spPr>
          <a:xfrm>
            <a:off x="5436096" y="5661249"/>
            <a:ext cx="863749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latinLnBrk="0">
              <a:buClr>
                <a:schemeClr val="tx1">
                  <a:lumMod val="65000"/>
                  <a:lumOff val="35000"/>
                </a:schemeClr>
              </a:buClr>
            </a:pPr>
            <a:r>
              <a:rPr lang="ko-KR" altLang="en-US" sz="1600" b="1" dirty="0" err="1" smtClean="0">
                <a:solidFill>
                  <a:schemeClr val="accent6">
                    <a:lumMod val="75000"/>
                  </a:schemeClr>
                </a:solidFill>
              </a:rPr>
              <a:t>흉당</a:t>
            </a:r>
            <a:endParaRPr lang="en-US" altLang="ko-KR" sz="1600" b="1" dirty="0" smtClean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37" name="아래쪽 화살표 36"/>
          <p:cNvSpPr/>
          <p:nvPr/>
        </p:nvSpPr>
        <p:spPr>
          <a:xfrm>
            <a:off x="5508184" y="5035913"/>
            <a:ext cx="720000" cy="540000"/>
          </a:xfrm>
          <a:prstGeom prst="downArrow">
            <a:avLst>
              <a:gd name="adj1" fmla="val 50000"/>
              <a:gd name="adj2" fmla="val 52204"/>
            </a:avLst>
          </a:prstGeom>
          <a:solidFill>
            <a:schemeClr val="accent3">
              <a:lumMod val="60000"/>
              <a:lumOff val="40000"/>
              <a:alpha val="50000"/>
            </a:schemeClr>
          </a:solidFill>
        </p:spPr>
        <p:txBody>
          <a:bodyPr wrap="square" rtlCol="0" anchor="ctr">
            <a:noAutofit/>
          </a:bodyPr>
          <a:lstStyle/>
          <a:p>
            <a:pPr marL="263525" indent="-263525" algn="ctr" latinLnBrk="0"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</a:pPr>
            <a:endParaRPr lang="ko-KR" altLang="en-US" sz="1600" dirty="0" smtClean="0">
              <a:solidFill>
                <a:srgbClr val="000000"/>
              </a:solidFill>
              <a:latin typeface="+mn-ea"/>
            </a:endParaRPr>
          </a:p>
        </p:txBody>
      </p:sp>
      <p:sp useBgFill="1">
        <p:nvSpPr>
          <p:cNvPr id="11" name="모서리가 둥근 직사각형 10"/>
          <p:cNvSpPr/>
          <p:nvPr/>
        </p:nvSpPr>
        <p:spPr>
          <a:xfrm>
            <a:off x="5436096" y="2852739"/>
            <a:ext cx="2208291" cy="792285"/>
          </a:xfrm>
          <a:prstGeom prst="roundRect">
            <a:avLst/>
          </a:prstGeom>
          <a:solidFill>
            <a:schemeClr val="bg1"/>
          </a:solidFill>
          <a:ln w="165100">
            <a:gradFill>
              <a:gsLst>
                <a:gs pos="0">
                  <a:schemeClr val="bg1">
                    <a:lumMod val="95000"/>
                  </a:schemeClr>
                </a:gs>
                <a:gs pos="50000">
                  <a:schemeClr val="bg1">
                    <a:lumMod val="85000"/>
                  </a:schemeClr>
                </a:gs>
                <a:gs pos="100000">
                  <a:schemeClr val="bg1">
                    <a:lumMod val="65000"/>
                  </a:schemeClr>
                </a:gs>
              </a:gsLst>
              <a:lin ang="540000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ct val="0"/>
              </a:spcBef>
            </a:pPr>
            <a:r>
              <a:rPr lang="ko-KR" altLang="en-US" sz="1600" b="1" spc="-120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pitchFamily="50" charset="-127"/>
                <a:ea typeface="맑은 고딕" pitchFamily="50" charset="-127"/>
              </a:rPr>
              <a:t>악장력</a:t>
            </a:r>
            <a:endParaRPr lang="ko-KR" altLang="en-US" sz="1600" b="1" spc="-120" dirty="0" smtClean="0">
              <a:solidFill>
                <a:schemeClr val="tx1">
                  <a:lumMod val="65000"/>
                  <a:lumOff val="35000"/>
                </a:schemeClr>
              </a:solidFill>
              <a:latin typeface="맑은 고딕" pitchFamily="50" charset="-127"/>
              <a:ea typeface="맑은 고딕" pitchFamily="50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모서리가 둥근 직사각형 29"/>
          <p:cNvSpPr/>
          <p:nvPr/>
        </p:nvSpPr>
        <p:spPr>
          <a:xfrm>
            <a:off x="3429741" y="4365104"/>
            <a:ext cx="998243" cy="648072"/>
          </a:xfrm>
          <a:prstGeom prst="roundRect">
            <a:avLst/>
          </a:prstGeom>
          <a:solidFill>
            <a:schemeClr val="accent3">
              <a:lumMod val="60000"/>
              <a:lumOff val="40000"/>
              <a:alpha val="50000"/>
            </a:schemeClr>
          </a:solidFill>
        </p:spPr>
        <p:txBody>
          <a:bodyPr wrap="square" rtlCol="0" anchor="ctr">
            <a:noAutofit/>
          </a:bodyPr>
          <a:lstStyle/>
          <a:p>
            <a:pPr marL="263525" indent="-263525" algn="ctr" latinLnBrk="0"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</a:pPr>
            <a:endParaRPr lang="ko-KR" altLang="en-US" sz="1600" dirty="0" smtClean="0">
              <a:solidFill>
                <a:srgbClr val="000000"/>
              </a:solidFill>
              <a:latin typeface="+mn-ea"/>
            </a:endParaRPr>
          </a:p>
        </p:txBody>
      </p:sp>
      <p:cxnSp>
        <p:nvCxnSpPr>
          <p:cNvPr id="22" name="꺾인 연결선 21"/>
          <p:cNvCxnSpPr>
            <a:stCxn id="12" idx="2"/>
            <a:endCxn id="16" idx="0"/>
          </p:cNvCxnSpPr>
          <p:nvPr/>
        </p:nvCxnSpPr>
        <p:spPr>
          <a:xfrm rot="16200000" flipH="1">
            <a:off x="3216121" y="3657123"/>
            <a:ext cx="720080" cy="695881"/>
          </a:xfrm>
          <a:prstGeom prst="bentConnector3">
            <a:avLst>
              <a:gd name="adj1" fmla="val 50000"/>
            </a:avLst>
          </a:prstGeom>
          <a:ln w="28575">
            <a:solidFill>
              <a:srgbClr val="23AC38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꺾인 연결선 17"/>
          <p:cNvCxnSpPr>
            <a:stCxn id="12" idx="2"/>
            <a:endCxn id="15" idx="0"/>
          </p:cNvCxnSpPr>
          <p:nvPr/>
        </p:nvCxnSpPr>
        <p:spPr>
          <a:xfrm rot="5400000">
            <a:off x="2542679" y="3679562"/>
            <a:ext cx="720080" cy="651005"/>
          </a:xfrm>
          <a:prstGeom prst="bentConnector3">
            <a:avLst>
              <a:gd name="adj1" fmla="val 50000"/>
            </a:avLst>
          </a:prstGeom>
          <a:ln w="28575">
            <a:solidFill>
              <a:srgbClr val="23AC38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" name="그룹 17"/>
          <p:cNvGrpSpPr/>
          <p:nvPr/>
        </p:nvGrpSpPr>
        <p:grpSpPr>
          <a:xfrm>
            <a:off x="-4613" y="-171400"/>
            <a:ext cx="9148613" cy="1296144"/>
            <a:chOff x="-4613" y="-171400"/>
            <a:chExt cx="9148613" cy="1296144"/>
          </a:xfrm>
        </p:grpSpPr>
        <p:sp>
          <p:nvSpPr>
            <p:cNvPr id="21" name="제목 15"/>
            <p:cNvSpPr txBox="1">
              <a:spLocks/>
            </p:cNvSpPr>
            <p:nvPr/>
          </p:nvSpPr>
          <p:spPr>
            <a:xfrm>
              <a:off x="0" y="127265"/>
              <a:ext cx="9144000" cy="648072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107315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kumimoji="1" lang="ko-KR" altLang="en-US" sz="3600" b="1" kern="0" dirty="0" err="1" smtClean="0">
                  <a:latin typeface="+mn-ea"/>
                </a:rPr>
                <a:t>력이란</a:t>
              </a:r>
              <a:endParaRPr kumimoji="1" lang="en-US" altLang="ko-KR" sz="3600" b="1" kern="0" dirty="0" smtClean="0">
                <a:latin typeface="+mn-ea"/>
              </a:endParaRPr>
            </a:p>
          </p:txBody>
        </p:sp>
        <p:sp>
          <p:nvSpPr>
            <p:cNvPr id="24" name="이등변 삼각형 23"/>
            <p:cNvSpPr/>
            <p:nvPr/>
          </p:nvSpPr>
          <p:spPr>
            <a:xfrm>
              <a:off x="1331640" y="-171400"/>
              <a:ext cx="72008" cy="72008"/>
            </a:xfrm>
            <a:prstGeom prst="triangle">
              <a:avLst/>
            </a:prstGeom>
          </p:spPr>
          <p:txBody>
            <a:bodyPr wrap="square" rtlCol="0" anchor="ctr">
              <a:spAutoFit/>
            </a:bodyPr>
            <a:lstStyle/>
            <a:p>
              <a:pPr marL="263525" indent="-263525" algn="ctr" latinLnBrk="0">
                <a:lnSpc>
                  <a:spcPct val="150000"/>
                </a:lnSpc>
                <a:buClr>
                  <a:srgbClr val="265DAA"/>
                </a:buClr>
                <a:buFont typeface="Arial" pitchFamily="34" charset="0"/>
                <a:buChar char="•"/>
              </a:pPr>
              <a:endParaRPr lang="ko-KR" altLang="en-US" sz="1600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endParaRPr>
            </a:p>
          </p:txBody>
        </p:sp>
        <p:sp>
          <p:nvSpPr>
            <p:cNvPr id="26" name="제목 15"/>
            <p:cNvSpPr txBox="1">
              <a:spLocks/>
            </p:cNvSpPr>
            <p:nvPr/>
          </p:nvSpPr>
          <p:spPr>
            <a:xfrm>
              <a:off x="1187624" y="764704"/>
              <a:ext cx="7452320" cy="360040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r>
                <a:rPr lang="ko-KR" altLang="en-US" sz="2800" b="1" dirty="0" smtClean="0">
                  <a:solidFill>
                    <a:srgbClr val="008000"/>
                  </a:solidFill>
                  <a:latin typeface="+mn-ea"/>
                </a:rPr>
                <a:t>장력의 종류</a:t>
              </a:r>
              <a:endParaRPr lang="en-US" altLang="ko-KR" sz="2800" b="1" dirty="0" smtClean="0">
                <a:solidFill>
                  <a:srgbClr val="008000"/>
                </a:solidFill>
                <a:latin typeface="+mn-ea"/>
              </a:endParaRPr>
            </a:p>
          </p:txBody>
        </p:sp>
        <p:sp>
          <p:nvSpPr>
            <p:cNvPr id="27" name="제목 15"/>
            <p:cNvSpPr txBox="1">
              <a:spLocks/>
            </p:cNvSpPr>
            <p:nvPr/>
          </p:nvSpPr>
          <p:spPr>
            <a:xfrm>
              <a:off x="-4613" y="-27384"/>
              <a:ext cx="1187624" cy="648072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533400" lvl="0" indent="-55563" algn="r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kumimoji="1" lang="ko-KR" altLang="en-US" sz="4800" b="1" kern="0" dirty="0" smtClean="0">
                  <a:solidFill>
                    <a:srgbClr val="FFFFFF"/>
                  </a:solidFill>
                  <a:latin typeface="+mn-ea"/>
                </a:rPr>
                <a:t>장</a:t>
              </a:r>
              <a:endParaRPr kumimoji="1" lang="ko-KR" altLang="en-US" sz="3600" b="1" kern="0" dirty="0">
                <a:solidFill>
                  <a:srgbClr val="FFFFFF"/>
                </a:solidFill>
                <a:latin typeface="+mn-ea"/>
              </a:endParaRPr>
            </a:p>
          </p:txBody>
        </p:sp>
      </p:grpSp>
      <p:grpSp>
        <p:nvGrpSpPr>
          <p:cNvPr id="3" name="그룹 15"/>
          <p:cNvGrpSpPr/>
          <p:nvPr/>
        </p:nvGrpSpPr>
        <p:grpSpPr>
          <a:xfrm>
            <a:off x="1619672" y="1832197"/>
            <a:ext cx="2819833" cy="395536"/>
            <a:chOff x="1619672" y="1832197"/>
            <a:chExt cx="2819833" cy="395536"/>
          </a:xfrm>
        </p:grpSpPr>
        <p:sp>
          <p:nvSpPr>
            <p:cNvPr id="19" name="직사각형 18"/>
            <p:cNvSpPr/>
            <p:nvPr/>
          </p:nvSpPr>
          <p:spPr>
            <a:xfrm>
              <a:off x="1932087" y="1835532"/>
              <a:ext cx="2507418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ko-KR" altLang="en-US" b="1" dirty="0" smtClean="0">
                  <a:solidFill>
                    <a:srgbClr val="008000"/>
                  </a:solidFill>
                  <a:latin typeface="+mn-ea"/>
                </a:rPr>
                <a:t>천연 장력과 인공 장력</a:t>
              </a:r>
              <a:endParaRPr lang="en-US" altLang="ko-KR" b="1" dirty="0" smtClean="0">
                <a:solidFill>
                  <a:srgbClr val="008000"/>
                </a:solidFill>
                <a:latin typeface="+mn-ea"/>
              </a:endParaRPr>
            </a:p>
          </p:txBody>
        </p:sp>
        <p:pic>
          <p:nvPicPr>
            <p:cNvPr id="20" name="Picture 2" descr="Y:\동사섭_동영상\03_원고\03_pdf용 탬플릿\참고자료_김미형\블릿s_green.png"/>
            <p:cNvPicPr>
              <a:picLocks noChangeAspect="1" noChangeArrowheads="1"/>
            </p:cNvPicPr>
            <p:nvPr/>
          </p:nvPicPr>
          <p:blipFill>
            <a:blip r:embed="rId2" cstate="print"/>
            <a:stretch>
              <a:fillRect/>
            </a:stretch>
          </p:blipFill>
          <p:spPr bwMode="auto">
            <a:xfrm>
              <a:off x="1619672" y="1832197"/>
              <a:ext cx="360040" cy="395536"/>
            </a:xfrm>
            <a:prstGeom prst="rect">
              <a:avLst/>
            </a:prstGeom>
            <a:noFill/>
            <a:ln w="88900" cap="sq">
              <a:noFill/>
              <a:miter lim="800000"/>
            </a:ln>
            <a:effectLst/>
            <a:scene3d>
              <a:camera prst="orthographicFront"/>
              <a:lightRig rig="twoPt" dir="t">
                <a:rot lat="0" lon="0" rev="7200000"/>
              </a:lightRig>
            </a:scene3d>
            <a:sp3d>
              <a:bevelT w="25400" h="19050"/>
              <a:contourClr>
                <a:srgbClr val="FFFFFF"/>
              </a:contourClr>
            </a:sp3d>
          </p:spPr>
        </p:pic>
      </p:grpSp>
      <p:sp useBgFill="1">
        <p:nvSpPr>
          <p:cNvPr id="12" name="모서리가 둥근 직사각형 11"/>
          <p:cNvSpPr/>
          <p:nvPr/>
        </p:nvSpPr>
        <p:spPr>
          <a:xfrm>
            <a:off x="2124075" y="2852739"/>
            <a:ext cx="2208291" cy="792285"/>
          </a:xfrm>
          <a:prstGeom prst="roundRect">
            <a:avLst/>
          </a:prstGeom>
          <a:solidFill>
            <a:schemeClr val="bg1"/>
          </a:solidFill>
          <a:ln w="165100">
            <a:gradFill>
              <a:gsLst>
                <a:gs pos="0">
                  <a:schemeClr val="accent6">
                    <a:lumMod val="20000"/>
                    <a:lumOff val="80000"/>
                  </a:schemeClr>
                </a:gs>
                <a:gs pos="50000">
                  <a:schemeClr val="accent6">
                    <a:lumMod val="60000"/>
                    <a:lumOff val="40000"/>
                  </a:schemeClr>
                </a:gs>
                <a:gs pos="100000">
                  <a:schemeClr val="accent6">
                    <a:lumMod val="75000"/>
                  </a:schemeClr>
                </a:gs>
              </a:gsLst>
              <a:lin ang="540000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algn="ctr">
              <a:spcBef>
                <a:spcPct val="0"/>
              </a:spcBef>
            </a:pPr>
            <a:r>
              <a:rPr lang="ko-KR" altLang="en-US" sz="1600" b="1" spc="-120" dirty="0" err="1" smtClean="0">
                <a:solidFill>
                  <a:schemeClr val="accent6">
                    <a:lumMod val="75000"/>
                  </a:schemeClr>
                </a:solidFill>
                <a:latin typeface="맑은 고딕" pitchFamily="50" charset="-127"/>
                <a:ea typeface="맑은 고딕" pitchFamily="50" charset="-127"/>
              </a:rPr>
              <a:t>양장력</a:t>
            </a:r>
            <a:endParaRPr lang="ko-KR" altLang="en-US" sz="1600" b="1" spc="-120" dirty="0" smtClean="0">
              <a:solidFill>
                <a:schemeClr val="accent6">
                  <a:lumMod val="75000"/>
                </a:schemeClr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5" name="직사각형 14"/>
          <p:cNvSpPr/>
          <p:nvPr/>
        </p:nvSpPr>
        <p:spPr>
          <a:xfrm>
            <a:off x="2145341" y="4365104"/>
            <a:ext cx="86374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latinLnBrk="0">
              <a:buClr>
                <a:schemeClr val="tx1">
                  <a:lumMod val="65000"/>
                  <a:lumOff val="35000"/>
                </a:schemeClr>
              </a:buClr>
            </a:pPr>
            <a:r>
              <a:rPr lang="ko-KR" altLang="en-US" sz="1600" dirty="0" smtClean="0"/>
              <a:t>천연 </a:t>
            </a:r>
            <a:r>
              <a:rPr lang="ko-KR" altLang="en-US" sz="1600" dirty="0" err="1" smtClean="0"/>
              <a:t>양장력</a:t>
            </a:r>
            <a:endParaRPr lang="en-US" altLang="ko-KR" sz="1600" dirty="0" smtClean="0"/>
          </a:p>
        </p:txBody>
      </p:sp>
      <p:sp>
        <p:nvSpPr>
          <p:cNvPr id="16" name="직사각형 15"/>
          <p:cNvSpPr/>
          <p:nvPr/>
        </p:nvSpPr>
        <p:spPr>
          <a:xfrm>
            <a:off x="3492227" y="4365104"/>
            <a:ext cx="86374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latinLnBrk="0">
              <a:buClr>
                <a:schemeClr val="tx1">
                  <a:lumMod val="65000"/>
                  <a:lumOff val="35000"/>
                </a:schemeClr>
              </a:buClr>
            </a:pPr>
            <a:r>
              <a:rPr lang="ko-KR" altLang="en-US" sz="1600" b="1" dirty="0" smtClean="0"/>
              <a:t>인공 </a:t>
            </a:r>
            <a:r>
              <a:rPr lang="ko-KR" altLang="en-US" sz="1600" b="1" dirty="0" err="1" smtClean="0"/>
              <a:t>양장력</a:t>
            </a:r>
            <a:endParaRPr lang="en-US" altLang="ko-KR" sz="1600" b="1" dirty="0" smtClean="0"/>
          </a:p>
        </p:txBody>
      </p:sp>
      <p:sp>
        <p:nvSpPr>
          <p:cNvPr id="31" name="모서리가 둥근 직사각형 30"/>
          <p:cNvSpPr/>
          <p:nvPr/>
        </p:nvSpPr>
        <p:spPr>
          <a:xfrm>
            <a:off x="6742109" y="4365105"/>
            <a:ext cx="998243" cy="648072"/>
          </a:xfrm>
          <a:prstGeom prst="roundRect">
            <a:avLst/>
          </a:prstGeom>
          <a:solidFill>
            <a:schemeClr val="accent3">
              <a:lumMod val="60000"/>
              <a:lumOff val="40000"/>
              <a:alpha val="50000"/>
            </a:schemeClr>
          </a:solidFill>
        </p:spPr>
        <p:txBody>
          <a:bodyPr wrap="square" rtlCol="0" anchor="ctr">
            <a:noAutofit/>
          </a:bodyPr>
          <a:lstStyle/>
          <a:p>
            <a:pPr marL="263525" indent="-263525" algn="ctr" latinLnBrk="0"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</a:pPr>
            <a:endParaRPr lang="ko-KR" altLang="en-US" sz="1600" dirty="0" smtClean="0">
              <a:solidFill>
                <a:srgbClr val="000000"/>
              </a:solidFill>
              <a:latin typeface="+mn-ea"/>
            </a:endParaRPr>
          </a:p>
        </p:txBody>
      </p:sp>
      <p:cxnSp>
        <p:nvCxnSpPr>
          <p:cNvPr id="32" name="꺾인 연결선 31"/>
          <p:cNvCxnSpPr>
            <a:stCxn id="11" idx="2"/>
            <a:endCxn id="35" idx="0"/>
          </p:cNvCxnSpPr>
          <p:nvPr/>
        </p:nvCxnSpPr>
        <p:spPr>
          <a:xfrm rot="16200000" flipH="1">
            <a:off x="6523382" y="3661884"/>
            <a:ext cx="720081" cy="686360"/>
          </a:xfrm>
          <a:prstGeom prst="bentConnector3">
            <a:avLst>
              <a:gd name="adj1" fmla="val 50000"/>
            </a:avLst>
          </a:prstGeom>
          <a:ln w="28575">
            <a:solidFill>
              <a:srgbClr val="23AC38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꺾인 연결선 32"/>
          <p:cNvCxnSpPr>
            <a:stCxn id="11" idx="2"/>
            <a:endCxn id="34" idx="0"/>
          </p:cNvCxnSpPr>
          <p:nvPr/>
        </p:nvCxnSpPr>
        <p:spPr>
          <a:xfrm rot="5400000">
            <a:off x="5849939" y="3674801"/>
            <a:ext cx="720081" cy="660526"/>
          </a:xfrm>
          <a:prstGeom prst="bentConnector3">
            <a:avLst>
              <a:gd name="adj1" fmla="val 50000"/>
            </a:avLst>
          </a:prstGeom>
          <a:ln w="28575">
            <a:solidFill>
              <a:srgbClr val="23AC38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직사각형 33"/>
          <p:cNvSpPr/>
          <p:nvPr/>
        </p:nvSpPr>
        <p:spPr>
          <a:xfrm>
            <a:off x="5447841" y="4365105"/>
            <a:ext cx="86374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latinLnBrk="0">
              <a:buClr>
                <a:schemeClr val="tx1">
                  <a:lumMod val="65000"/>
                  <a:lumOff val="35000"/>
                </a:schemeClr>
              </a:buClr>
            </a:pPr>
            <a:r>
              <a:rPr lang="ko-KR" altLang="en-US" sz="1600" dirty="0" smtClean="0"/>
              <a:t>천연 </a:t>
            </a:r>
            <a:r>
              <a:rPr lang="ko-KR" altLang="en-US" sz="1600" dirty="0" err="1" smtClean="0"/>
              <a:t>악장력</a:t>
            </a:r>
            <a:endParaRPr lang="en-US" altLang="ko-KR" sz="1600" dirty="0" smtClean="0"/>
          </a:p>
        </p:txBody>
      </p:sp>
      <p:sp>
        <p:nvSpPr>
          <p:cNvPr id="35" name="직사각형 34"/>
          <p:cNvSpPr/>
          <p:nvPr/>
        </p:nvSpPr>
        <p:spPr>
          <a:xfrm>
            <a:off x="6794727" y="4365105"/>
            <a:ext cx="86374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latinLnBrk="0">
              <a:buClr>
                <a:schemeClr val="tx1">
                  <a:lumMod val="65000"/>
                  <a:lumOff val="35000"/>
                </a:schemeClr>
              </a:buClr>
            </a:pPr>
            <a:r>
              <a:rPr lang="ko-KR" altLang="en-US" sz="1600" dirty="0" smtClean="0"/>
              <a:t>인공 </a:t>
            </a:r>
            <a:r>
              <a:rPr lang="ko-KR" altLang="en-US" sz="1600" dirty="0" err="1" smtClean="0"/>
              <a:t>악장력</a:t>
            </a:r>
            <a:endParaRPr lang="en-US" altLang="ko-KR" sz="1600" dirty="0" smtClean="0"/>
          </a:p>
        </p:txBody>
      </p:sp>
      <p:sp useBgFill="1">
        <p:nvSpPr>
          <p:cNvPr id="11" name="모서리가 둥근 직사각형 10"/>
          <p:cNvSpPr/>
          <p:nvPr/>
        </p:nvSpPr>
        <p:spPr>
          <a:xfrm>
            <a:off x="5436096" y="2852739"/>
            <a:ext cx="2208291" cy="792285"/>
          </a:xfrm>
          <a:prstGeom prst="roundRect">
            <a:avLst/>
          </a:prstGeom>
          <a:solidFill>
            <a:schemeClr val="bg1"/>
          </a:solidFill>
          <a:ln w="165100">
            <a:gradFill>
              <a:gsLst>
                <a:gs pos="0">
                  <a:schemeClr val="bg1">
                    <a:lumMod val="95000"/>
                  </a:schemeClr>
                </a:gs>
                <a:gs pos="50000">
                  <a:schemeClr val="bg1">
                    <a:lumMod val="85000"/>
                  </a:schemeClr>
                </a:gs>
                <a:gs pos="100000">
                  <a:schemeClr val="bg1">
                    <a:lumMod val="65000"/>
                  </a:schemeClr>
                </a:gs>
              </a:gsLst>
              <a:lin ang="540000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ct val="0"/>
              </a:spcBef>
            </a:pPr>
            <a:r>
              <a:rPr lang="ko-KR" altLang="en-US" sz="1600" b="1" spc="-120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pitchFamily="50" charset="-127"/>
                <a:ea typeface="맑은 고딕" pitchFamily="50" charset="-127"/>
              </a:rPr>
              <a:t>악장력</a:t>
            </a:r>
            <a:endParaRPr lang="ko-KR" altLang="en-US" sz="1600" b="1" spc="-120" dirty="0" smtClean="0">
              <a:solidFill>
                <a:schemeClr val="tx1">
                  <a:lumMod val="65000"/>
                  <a:lumOff val="35000"/>
                </a:schemeClr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grpSp>
        <p:nvGrpSpPr>
          <p:cNvPr id="43" name="그룹 42"/>
          <p:cNvGrpSpPr/>
          <p:nvPr/>
        </p:nvGrpSpPr>
        <p:grpSpPr>
          <a:xfrm>
            <a:off x="3924101" y="4949879"/>
            <a:ext cx="3317129" cy="639361"/>
            <a:chOff x="3924101" y="4949879"/>
            <a:chExt cx="3317129" cy="495767"/>
          </a:xfrm>
          <a:solidFill>
            <a:schemeClr val="accent3">
              <a:lumMod val="60000"/>
              <a:lumOff val="40000"/>
            </a:schemeClr>
          </a:solidFill>
        </p:grpSpPr>
        <p:cxnSp>
          <p:nvCxnSpPr>
            <p:cNvPr id="38" name="꺾인 연결선 37"/>
            <p:cNvCxnSpPr>
              <a:stCxn id="16" idx="2"/>
              <a:endCxn id="31" idx="2"/>
            </p:cNvCxnSpPr>
            <p:nvPr/>
          </p:nvCxnSpPr>
          <p:spPr>
            <a:xfrm rot="16200000" flipH="1">
              <a:off x="5551017" y="3322963"/>
              <a:ext cx="63298" cy="3317129"/>
            </a:xfrm>
            <a:prstGeom prst="bentConnector3">
              <a:avLst>
                <a:gd name="adj1" fmla="val 461149"/>
              </a:avLst>
            </a:prstGeom>
            <a:grpFill/>
            <a:ln w="76200">
              <a:solidFill>
                <a:schemeClr val="accent3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2" name="아래쪽 화살표 41"/>
            <p:cNvSpPr/>
            <p:nvPr/>
          </p:nvSpPr>
          <p:spPr>
            <a:xfrm>
              <a:off x="5508104" y="5229200"/>
              <a:ext cx="216024" cy="216446"/>
            </a:xfrm>
            <a:prstGeom prst="downArrow">
              <a:avLst/>
            </a:prstGeom>
            <a:grpFill/>
            <a:ln>
              <a:noFill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44" name="직사각형 43"/>
          <p:cNvSpPr/>
          <p:nvPr/>
        </p:nvSpPr>
        <p:spPr>
          <a:xfrm>
            <a:off x="3779912" y="5589240"/>
            <a:ext cx="3816424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latinLnBrk="0">
              <a:lnSpc>
                <a:spcPct val="150000"/>
              </a:lnSpc>
              <a:buClr>
                <a:schemeClr val="tx1">
                  <a:lumMod val="65000"/>
                  <a:lumOff val="35000"/>
                </a:schemeClr>
              </a:buClr>
            </a:pPr>
            <a:r>
              <a:rPr lang="ko-KR" altLang="en-US" sz="1400" dirty="0" smtClean="0"/>
              <a:t>인위적으로 바꿀 수 있는 장력이므로 장력이 안 좋을 경우 </a:t>
            </a:r>
            <a:r>
              <a:rPr lang="ko-KR" altLang="en-US" sz="1400" b="1" dirty="0" smtClean="0">
                <a:solidFill>
                  <a:schemeClr val="accent6">
                    <a:lumMod val="75000"/>
                  </a:schemeClr>
                </a:solidFill>
              </a:rPr>
              <a:t>인위적으로 바꾸는 것이 가능</a:t>
            </a:r>
            <a:r>
              <a:rPr lang="ko-KR" altLang="en-US" sz="1400" dirty="0" smtClean="0"/>
              <a:t>함</a:t>
            </a:r>
            <a:endParaRPr lang="en-US" altLang="ko-KR" sz="14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7"/>
          <p:cNvGrpSpPr/>
          <p:nvPr/>
        </p:nvGrpSpPr>
        <p:grpSpPr>
          <a:xfrm>
            <a:off x="-4613" y="-171400"/>
            <a:ext cx="9148613" cy="1296144"/>
            <a:chOff x="-4613" y="-171400"/>
            <a:chExt cx="9148613" cy="1296144"/>
          </a:xfrm>
        </p:grpSpPr>
        <p:sp>
          <p:nvSpPr>
            <p:cNvPr id="21" name="제목 15"/>
            <p:cNvSpPr txBox="1">
              <a:spLocks/>
            </p:cNvSpPr>
            <p:nvPr/>
          </p:nvSpPr>
          <p:spPr>
            <a:xfrm>
              <a:off x="0" y="127265"/>
              <a:ext cx="9144000" cy="648072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107315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kumimoji="1" lang="ko-KR" altLang="en-US" sz="3600" b="1" kern="0" dirty="0" err="1" smtClean="0">
                  <a:latin typeface="+mn-ea"/>
                </a:rPr>
                <a:t>력의</a:t>
              </a:r>
              <a:r>
                <a:rPr kumimoji="1" lang="ko-KR" altLang="en-US" sz="3600" b="1" kern="0" dirty="0" smtClean="0">
                  <a:latin typeface="+mn-ea"/>
                </a:rPr>
                <a:t> 원리</a:t>
              </a:r>
              <a:endParaRPr kumimoji="1" lang="en-US" altLang="ko-KR" sz="3600" b="1" kern="0" dirty="0" smtClean="0">
                <a:latin typeface="+mn-ea"/>
              </a:endParaRPr>
            </a:p>
          </p:txBody>
        </p:sp>
        <p:sp>
          <p:nvSpPr>
            <p:cNvPr id="24" name="이등변 삼각형 23"/>
            <p:cNvSpPr/>
            <p:nvPr/>
          </p:nvSpPr>
          <p:spPr>
            <a:xfrm>
              <a:off x="1331640" y="-171400"/>
              <a:ext cx="72008" cy="72008"/>
            </a:xfrm>
            <a:prstGeom prst="triangle">
              <a:avLst/>
            </a:prstGeom>
          </p:spPr>
          <p:txBody>
            <a:bodyPr wrap="square" rtlCol="0" anchor="ctr">
              <a:spAutoFit/>
            </a:bodyPr>
            <a:lstStyle/>
            <a:p>
              <a:pPr marL="263525" indent="-263525" algn="ctr" latinLnBrk="0">
                <a:lnSpc>
                  <a:spcPct val="150000"/>
                </a:lnSpc>
                <a:buClr>
                  <a:srgbClr val="265DAA"/>
                </a:buClr>
                <a:buFont typeface="Arial" pitchFamily="34" charset="0"/>
                <a:buChar char="•"/>
              </a:pPr>
              <a:endParaRPr lang="ko-KR" altLang="en-US" sz="1600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endParaRPr>
            </a:p>
          </p:txBody>
        </p:sp>
        <p:sp>
          <p:nvSpPr>
            <p:cNvPr id="26" name="제목 15"/>
            <p:cNvSpPr txBox="1">
              <a:spLocks/>
            </p:cNvSpPr>
            <p:nvPr/>
          </p:nvSpPr>
          <p:spPr>
            <a:xfrm>
              <a:off x="1187624" y="764704"/>
              <a:ext cx="7452320" cy="360040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r>
                <a:rPr lang="ko-KR" altLang="en-US" sz="2800" b="1" dirty="0" err="1" smtClean="0">
                  <a:solidFill>
                    <a:srgbClr val="008000"/>
                  </a:solidFill>
                  <a:latin typeface="+mn-ea"/>
                </a:rPr>
                <a:t>양장력권에서</a:t>
              </a:r>
              <a:r>
                <a:rPr lang="ko-KR" altLang="en-US" sz="2800" b="1" dirty="0" smtClean="0">
                  <a:solidFill>
                    <a:srgbClr val="008000"/>
                  </a:solidFill>
                  <a:latin typeface="+mn-ea"/>
                </a:rPr>
                <a:t> 살기</a:t>
              </a:r>
              <a:endParaRPr lang="en-US" altLang="ko-KR" sz="2800" b="1" dirty="0" smtClean="0">
                <a:solidFill>
                  <a:srgbClr val="008000"/>
                </a:solidFill>
                <a:latin typeface="+mn-ea"/>
              </a:endParaRPr>
            </a:p>
          </p:txBody>
        </p:sp>
        <p:sp>
          <p:nvSpPr>
            <p:cNvPr id="27" name="제목 15"/>
            <p:cNvSpPr txBox="1">
              <a:spLocks/>
            </p:cNvSpPr>
            <p:nvPr/>
          </p:nvSpPr>
          <p:spPr>
            <a:xfrm>
              <a:off x="-4613" y="-27384"/>
              <a:ext cx="1187624" cy="648072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533400" lvl="0" indent="-55563" algn="r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kumimoji="1" lang="ko-KR" altLang="en-US" sz="4800" b="1" kern="0" dirty="0" smtClean="0">
                  <a:solidFill>
                    <a:srgbClr val="FFFFFF"/>
                  </a:solidFill>
                  <a:latin typeface="+mn-ea"/>
                </a:rPr>
                <a:t>장</a:t>
              </a:r>
              <a:endParaRPr kumimoji="1" lang="ko-KR" altLang="en-US" sz="3600" b="1" kern="0" dirty="0">
                <a:solidFill>
                  <a:srgbClr val="FFFFFF"/>
                </a:solidFill>
                <a:latin typeface="+mn-ea"/>
              </a:endParaRPr>
            </a:p>
          </p:txBody>
        </p:sp>
      </p:grpSp>
      <p:grpSp>
        <p:nvGrpSpPr>
          <p:cNvPr id="3" name="그룹 15"/>
          <p:cNvGrpSpPr/>
          <p:nvPr/>
        </p:nvGrpSpPr>
        <p:grpSpPr>
          <a:xfrm>
            <a:off x="1619672" y="1832197"/>
            <a:ext cx="5790197" cy="395536"/>
            <a:chOff x="1619672" y="1832197"/>
            <a:chExt cx="5790197" cy="395536"/>
          </a:xfrm>
        </p:grpSpPr>
        <p:sp>
          <p:nvSpPr>
            <p:cNvPr id="19" name="직사각형 18"/>
            <p:cNvSpPr/>
            <p:nvPr/>
          </p:nvSpPr>
          <p:spPr>
            <a:xfrm>
              <a:off x="1932087" y="1835532"/>
              <a:ext cx="5477782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ko-KR" altLang="en-US" b="1" dirty="0" smtClean="0">
                  <a:solidFill>
                    <a:srgbClr val="008000"/>
                  </a:solidFill>
                  <a:latin typeface="+mn-ea"/>
                </a:rPr>
                <a:t>어떻게 하면 천연 </a:t>
              </a:r>
              <a:r>
                <a:rPr lang="ko-KR" altLang="en-US" b="1" dirty="0" err="1" smtClean="0">
                  <a:solidFill>
                    <a:srgbClr val="008000"/>
                  </a:solidFill>
                  <a:latin typeface="+mn-ea"/>
                </a:rPr>
                <a:t>양장력권에서</a:t>
              </a:r>
              <a:r>
                <a:rPr lang="ko-KR" altLang="en-US" b="1" dirty="0" smtClean="0">
                  <a:solidFill>
                    <a:srgbClr val="008000"/>
                  </a:solidFill>
                  <a:latin typeface="+mn-ea"/>
                </a:rPr>
                <a:t> 살 수 있을 것인가</a:t>
              </a:r>
              <a:r>
                <a:rPr lang="en-US" altLang="ko-KR" b="1" dirty="0" smtClean="0">
                  <a:solidFill>
                    <a:srgbClr val="008000"/>
                  </a:solidFill>
                  <a:latin typeface="+mn-ea"/>
                </a:rPr>
                <a:t>?</a:t>
              </a:r>
            </a:p>
          </p:txBody>
        </p:sp>
        <p:pic>
          <p:nvPicPr>
            <p:cNvPr id="20" name="Picture 2" descr="Y:\동사섭_동영상\03_원고\03_pdf용 탬플릿\참고자료_김미형\블릿s_green.png"/>
            <p:cNvPicPr>
              <a:picLocks noChangeAspect="1" noChangeArrowheads="1"/>
            </p:cNvPicPr>
            <p:nvPr/>
          </p:nvPicPr>
          <p:blipFill>
            <a:blip r:embed="rId2" cstate="print"/>
            <a:stretch>
              <a:fillRect/>
            </a:stretch>
          </p:blipFill>
          <p:spPr bwMode="auto">
            <a:xfrm>
              <a:off x="1619672" y="1832197"/>
              <a:ext cx="360040" cy="395536"/>
            </a:xfrm>
            <a:prstGeom prst="rect">
              <a:avLst/>
            </a:prstGeom>
            <a:noFill/>
            <a:ln w="88900" cap="sq">
              <a:noFill/>
              <a:miter lim="800000"/>
            </a:ln>
            <a:effectLst/>
            <a:scene3d>
              <a:camera prst="orthographicFront"/>
              <a:lightRig rig="twoPt" dir="t">
                <a:rot lat="0" lon="0" rev="7200000"/>
              </a:lightRig>
            </a:scene3d>
            <a:sp3d>
              <a:bevelT w="25400" h="19050"/>
              <a:contourClr>
                <a:srgbClr val="FFFFFF"/>
              </a:contourClr>
            </a:sp3d>
          </p:spPr>
        </p:pic>
      </p:grpSp>
      <p:sp>
        <p:nvSpPr>
          <p:cNvPr id="11" name="모서리가 둥근 직사각형 10"/>
          <p:cNvSpPr/>
          <p:nvPr/>
        </p:nvSpPr>
        <p:spPr bwMode="auto">
          <a:xfrm>
            <a:off x="2124074" y="4149080"/>
            <a:ext cx="6119813" cy="2088208"/>
          </a:xfrm>
          <a:prstGeom prst="roundRect">
            <a:avLst/>
          </a:prstGeom>
          <a:solidFill>
            <a:schemeClr val="bg1"/>
          </a:solidFill>
          <a:ln w="38100" cap="rnd">
            <a:gradFill>
              <a:gsLst>
                <a:gs pos="0">
                  <a:srgbClr val="DDEBCF"/>
                </a:gs>
                <a:gs pos="50000">
                  <a:srgbClr val="9CB86E"/>
                </a:gs>
                <a:gs pos="100000">
                  <a:srgbClr val="156B13"/>
                </a:gs>
              </a:gsLst>
              <a:lin ang="540000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71475" lvl="0" indent="-190500" latinLnBrk="0">
              <a:lnSpc>
                <a:spcPct val="150000"/>
              </a:lnSpc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</a:pPr>
            <a:r>
              <a:rPr lang="ko-KR" altLang="en-US" sz="1300" dirty="0" smtClean="0">
                <a:solidFill>
                  <a:schemeClr val="tx1"/>
                </a:solidFill>
                <a:latin typeface="+mn-ea"/>
              </a:rPr>
              <a:t>손자병법에는 </a:t>
            </a:r>
            <a:r>
              <a:rPr lang="en-US" altLang="ko-KR" sz="1300" dirty="0" smtClean="0">
                <a:solidFill>
                  <a:schemeClr val="tx1"/>
                </a:solidFill>
                <a:latin typeface="+mn-ea"/>
              </a:rPr>
              <a:t>4</a:t>
            </a:r>
            <a:r>
              <a:rPr lang="ko-KR" altLang="en-US" sz="1300" dirty="0" smtClean="0">
                <a:solidFill>
                  <a:schemeClr val="tx1"/>
                </a:solidFill>
                <a:latin typeface="+mn-ea"/>
              </a:rPr>
              <a:t>종류의 장수</a:t>
            </a:r>
            <a:r>
              <a:rPr lang="en-US" altLang="ko-KR" sz="1300" dirty="0" smtClean="0">
                <a:solidFill>
                  <a:schemeClr val="tx1"/>
                </a:solidFill>
                <a:latin typeface="+mn-ea"/>
              </a:rPr>
              <a:t>(</a:t>
            </a:r>
            <a:r>
              <a:rPr lang="ko-KR" altLang="en-US" sz="1300" dirty="0" smtClean="0">
                <a:solidFill>
                  <a:schemeClr val="tx1"/>
                </a:solidFill>
                <a:latin typeface="+mn-ea"/>
              </a:rPr>
              <a:t>將帥</a:t>
            </a:r>
            <a:r>
              <a:rPr lang="en-US" altLang="ko-KR" sz="1300" dirty="0" smtClean="0">
                <a:solidFill>
                  <a:schemeClr val="tx1"/>
                </a:solidFill>
                <a:latin typeface="+mn-ea"/>
              </a:rPr>
              <a:t>)</a:t>
            </a:r>
            <a:r>
              <a:rPr lang="ko-KR" altLang="en-US" sz="1300" dirty="0" smtClean="0">
                <a:solidFill>
                  <a:schemeClr val="tx1"/>
                </a:solidFill>
                <a:latin typeface="+mn-ea"/>
              </a:rPr>
              <a:t>가 등장한다</a:t>
            </a:r>
            <a:r>
              <a:rPr lang="en-US" altLang="ko-KR" sz="1300" dirty="0" smtClean="0">
                <a:solidFill>
                  <a:schemeClr val="tx1"/>
                </a:solidFill>
                <a:latin typeface="+mn-ea"/>
              </a:rPr>
              <a:t>. </a:t>
            </a:r>
          </a:p>
          <a:p>
            <a:pPr marL="542925" lvl="1" indent="-180975" latinLnBrk="0">
              <a:lnSpc>
                <a:spcPct val="150000"/>
              </a:lnSpc>
              <a:buClr>
                <a:schemeClr val="tx1">
                  <a:lumMod val="65000"/>
                  <a:lumOff val="35000"/>
                </a:schemeClr>
              </a:buClr>
              <a:buFontTx/>
              <a:buChar char="-"/>
            </a:pPr>
            <a:r>
              <a:rPr lang="ko-KR" altLang="en-US" sz="1300" dirty="0" smtClean="0">
                <a:solidFill>
                  <a:schemeClr val="tx1"/>
                </a:solidFill>
                <a:latin typeface="+mn-ea"/>
              </a:rPr>
              <a:t>뱃심에서 나오는 용장</a:t>
            </a:r>
            <a:r>
              <a:rPr lang="en-US" altLang="ko-KR" sz="1300" dirty="0" smtClean="0">
                <a:solidFill>
                  <a:schemeClr val="tx1"/>
                </a:solidFill>
                <a:latin typeface="+mn-ea"/>
              </a:rPr>
              <a:t>(</a:t>
            </a:r>
            <a:r>
              <a:rPr lang="ko-KR" altLang="en-US" sz="1300" dirty="0" smtClean="0">
                <a:solidFill>
                  <a:schemeClr val="tx1"/>
                </a:solidFill>
                <a:latin typeface="+mn-ea"/>
              </a:rPr>
              <a:t>勇將</a:t>
            </a:r>
            <a:r>
              <a:rPr lang="en-US" altLang="ko-KR" sz="1300" dirty="0" smtClean="0">
                <a:solidFill>
                  <a:schemeClr val="tx1"/>
                </a:solidFill>
                <a:latin typeface="+mn-ea"/>
              </a:rPr>
              <a:t>), </a:t>
            </a:r>
            <a:r>
              <a:rPr lang="ko-KR" altLang="en-US" sz="1300" dirty="0" smtClean="0">
                <a:solidFill>
                  <a:schemeClr val="tx1"/>
                </a:solidFill>
                <a:latin typeface="+mn-ea"/>
              </a:rPr>
              <a:t>가슴으로 다스리는 덕장</a:t>
            </a:r>
            <a:r>
              <a:rPr lang="en-US" altLang="ko-KR" sz="1300" dirty="0" smtClean="0">
                <a:solidFill>
                  <a:schemeClr val="tx1"/>
                </a:solidFill>
                <a:latin typeface="+mn-ea"/>
              </a:rPr>
              <a:t>(</a:t>
            </a:r>
            <a:r>
              <a:rPr lang="ko-KR" altLang="en-US" sz="1300" dirty="0" smtClean="0">
                <a:solidFill>
                  <a:schemeClr val="tx1"/>
                </a:solidFill>
                <a:latin typeface="+mn-ea"/>
              </a:rPr>
              <a:t>德將</a:t>
            </a:r>
            <a:r>
              <a:rPr lang="en-US" altLang="ko-KR" sz="1300" dirty="0" smtClean="0">
                <a:solidFill>
                  <a:schemeClr val="tx1"/>
                </a:solidFill>
                <a:latin typeface="+mn-ea"/>
              </a:rPr>
              <a:t>), </a:t>
            </a:r>
            <a:r>
              <a:rPr lang="ko-KR" altLang="en-US" sz="1300" dirty="0" smtClean="0">
                <a:solidFill>
                  <a:schemeClr val="tx1"/>
                </a:solidFill>
                <a:latin typeface="+mn-ea"/>
              </a:rPr>
              <a:t>머리를 쓰는 지장</a:t>
            </a:r>
            <a:r>
              <a:rPr lang="en-US" altLang="ko-KR" sz="1300" dirty="0" smtClean="0">
                <a:solidFill>
                  <a:schemeClr val="tx1"/>
                </a:solidFill>
                <a:latin typeface="+mn-ea"/>
              </a:rPr>
              <a:t>(</a:t>
            </a:r>
            <a:r>
              <a:rPr lang="ko-KR" altLang="en-US" sz="1300" dirty="0" smtClean="0">
                <a:solidFill>
                  <a:schemeClr val="tx1"/>
                </a:solidFill>
                <a:latin typeface="+mn-ea"/>
              </a:rPr>
              <a:t>智將</a:t>
            </a:r>
            <a:r>
              <a:rPr lang="en-US" altLang="ko-KR" sz="1300" dirty="0" smtClean="0">
                <a:solidFill>
                  <a:schemeClr val="tx1"/>
                </a:solidFill>
                <a:latin typeface="+mn-ea"/>
              </a:rPr>
              <a:t>), </a:t>
            </a:r>
            <a:r>
              <a:rPr lang="ko-KR" altLang="en-US" sz="1300" dirty="0" smtClean="0">
                <a:solidFill>
                  <a:schemeClr val="tx1"/>
                </a:solidFill>
                <a:latin typeface="+mn-ea"/>
              </a:rPr>
              <a:t>그리고 복을 타고난 복장</a:t>
            </a:r>
            <a:r>
              <a:rPr lang="en-US" altLang="ko-KR" sz="1300" dirty="0" smtClean="0">
                <a:solidFill>
                  <a:schemeClr val="tx1"/>
                </a:solidFill>
                <a:latin typeface="+mn-ea"/>
              </a:rPr>
              <a:t>(</a:t>
            </a:r>
            <a:r>
              <a:rPr lang="ko-KR" altLang="en-US" sz="1300" dirty="0" smtClean="0">
                <a:solidFill>
                  <a:schemeClr val="tx1"/>
                </a:solidFill>
                <a:latin typeface="+mn-ea"/>
              </a:rPr>
              <a:t>福將</a:t>
            </a:r>
            <a:r>
              <a:rPr lang="en-US" altLang="ko-KR" sz="1300" dirty="0" smtClean="0">
                <a:solidFill>
                  <a:schemeClr val="tx1"/>
                </a:solidFill>
                <a:latin typeface="+mn-ea"/>
              </a:rPr>
              <a:t>)</a:t>
            </a:r>
            <a:r>
              <a:rPr lang="ko-KR" altLang="en-US" sz="1300" dirty="0" smtClean="0">
                <a:solidFill>
                  <a:schemeClr val="tx1"/>
                </a:solidFill>
                <a:latin typeface="+mn-ea"/>
              </a:rPr>
              <a:t>이</a:t>
            </a:r>
            <a:r>
              <a:rPr lang="en-US" altLang="ko-KR" sz="1300" dirty="0" smtClean="0">
                <a:solidFill>
                  <a:schemeClr val="tx1"/>
                </a:solidFill>
                <a:latin typeface="+mn-ea"/>
              </a:rPr>
              <a:t> </a:t>
            </a:r>
            <a:r>
              <a:rPr lang="ko-KR" altLang="en-US" sz="1300" dirty="0" smtClean="0">
                <a:solidFill>
                  <a:schemeClr val="tx1"/>
                </a:solidFill>
                <a:latin typeface="+mn-ea"/>
              </a:rPr>
              <a:t>그것이다</a:t>
            </a:r>
            <a:r>
              <a:rPr lang="en-US" altLang="ko-KR" sz="1300" dirty="0" smtClean="0">
                <a:solidFill>
                  <a:schemeClr val="tx1"/>
                </a:solidFill>
                <a:latin typeface="+mn-ea"/>
              </a:rPr>
              <a:t>.</a:t>
            </a:r>
          </a:p>
          <a:p>
            <a:pPr marL="542925" lvl="1" indent="-180975" latinLnBrk="0">
              <a:lnSpc>
                <a:spcPct val="150000"/>
              </a:lnSpc>
              <a:buClr>
                <a:schemeClr val="tx1">
                  <a:lumMod val="65000"/>
                  <a:lumOff val="35000"/>
                </a:schemeClr>
              </a:buClr>
              <a:buFontTx/>
              <a:buChar char="-"/>
            </a:pPr>
            <a:r>
              <a:rPr lang="ko-KR" altLang="en-US" sz="1300" dirty="0" smtClean="0">
                <a:solidFill>
                  <a:schemeClr val="tx1"/>
                </a:solidFill>
                <a:latin typeface="+mn-ea"/>
              </a:rPr>
              <a:t>용장</a:t>
            </a:r>
            <a:r>
              <a:rPr lang="en-US" altLang="ko-KR" sz="1300" dirty="0" smtClean="0">
                <a:solidFill>
                  <a:schemeClr val="tx1"/>
                </a:solidFill>
                <a:latin typeface="+mn-ea"/>
              </a:rPr>
              <a:t>(</a:t>
            </a:r>
            <a:r>
              <a:rPr lang="ko-KR" altLang="en-US" sz="1300" dirty="0" smtClean="0">
                <a:solidFill>
                  <a:schemeClr val="tx1"/>
                </a:solidFill>
                <a:latin typeface="+mn-ea"/>
              </a:rPr>
              <a:t>勇將</a:t>
            </a:r>
            <a:r>
              <a:rPr lang="en-US" altLang="ko-KR" sz="1300" dirty="0" smtClean="0">
                <a:solidFill>
                  <a:schemeClr val="tx1"/>
                </a:solidFill>
                <a:latin typeface="+mn-ea"/>
              </a:rPr>
              <a:t>)</a:t>
            </a:r>
            <a:r>
              <a:rPr lang="ko-KR" altLang="en-US" sz="1300" dirty="0" smtClean="0">
                <a:solidFill>
                  <a:schemeClr val="tx1"/>
                </a:solidFill>
                <a:latin typeface="+mn-ea"/>
              </a:rPr>
              <a:t>은 지장</a:t>
            </a:r>
            <a:r>
              <a:rPr lang="en-US" altLang="ko-KR" sz="1300" dirty="0" smtClean="0">
                <a:solidFill>
                  <a:schemeClr val="tx1"/>
                </a:solidFill>
                <a:latin typeface="+mn-ea"/>
              </a:rPr>
              <a:t>(</a:t>
            </a:r>
            <a:r>
              <a:rPr lang="ko-KR" altLang="en-US" sz="1300" dirty="0" smtClean="0">
                <a:solidFill>
                  <a:schemeClr val="tx1"/>
                </a:solidFill>
                <a:latin typeface="+mn-ea"/>
              </a:rPr>
              <a:t>智將</a:t>
            </a:r>
            <a:r>
              <a:rPr lang="en-US" altLang="ko-KR" sz="1300" dirty="0" smtClean="0">
                <a:solidFill>
                  <a:schemeClr val="tx1"/>
                </a:solidFill>
                <a:latin typeface="+mn-ea"/>
              </a:rPr>
              <a:t>)</a:t>
            </a:r>
            <a:r>
              <a:rPr lang="ko-KR" altLang="en-US" sz="1300" dirty="0" smtClean="0">
                <a:solidFill>
                  <a:schemeClr val="tx1"/>
                </a:solidFill>
                <a:latin typeface="+mn-ea"/>
              </a:rPr>
              <a:t>을 이기지 못하고</a:t>
            </a:r>
            <a:r>
              <a:rPr lang="en-US" altLang="ko-KR" sz="1300" dirty="0" smtClean="0">
                <a:solidFill>
                  <a:schemeClr val="tx1"/>
                </a:solidFill>
                <a:latin typeface="+mn-ea"/>
              </a:rPr>
              <a:t>, </a:t>
            </a:r>
            <a:r>
              <a:rPr lang="ko-KR" altLang="en-US" sz="1300" dirty="0" smtClean="0">
                <a:solidFill>
                  <a:schemeClr val="tx1"/>
                </a:solidFill>
                <a:latin typeface="+mn-ea"/>
              </a:rPr>
              <a:t>지장은 덕장</a:t>
            </a:r>
            <a:r>
              <a:rPr lang="en-US" altLang="ko-KR" sz="1300" dirty="0" smtClean="0">
                <a:solidFill>
                  <a:schemeClr val="tx1"/>
                </a:solidFill>
                <a:latin typeface="+mn-ea"/>
              </a:rPr>
              <a:t>(</a:t>
            </a:r>
            <a:r>
              <a:rPr lang="ko-KR" altLang="en-US" sz="1300" dirty="0" smtClean="0">
                <a:solidFill>
                  <a:schemeClr val="tx1"/>
                </a:solidFill>
                <a:latin typeface="+mn-ea"/>
              </a:rPr>
              <a:t>德將</a:t>
            </a:r>
            <a:r>
              <a:rPr lang="en-US" altLang="ko-KR" sz="1300" dirty="0" smtClean="0">
                <a:solidFill>
                  <a:schemeClr val="tx1"/>
                </a:solidFill>
                <a:latin typeface="+mn-ea"/>
              </a:rPr>
              <a:t>)</a:t>
            </a:r>
            <a:r>
              <a:rPr lang="ko-KR" altLang="en-US" sz="1300" dirty="0" smtClean="0">
                <a:solidFill>
                  <a:schemeClr val="tx1"/>
                </a:solidFill>
                <a:latin typeface="+mn-ea"/>
              </a:rPr>
              <a:t>보다 한 수 아래이며</a:t>
            </a:r>
            <a:r>
              <a:rPr lang="en-US" altLang="ko-KR" sz="1300" dirty="0" smtClean="0">
                <a:solidFill>
                  <a:schemeClr val="tx1"/>
                </a:solidFill>
                <a:latin typeface="+mn-ea"/>
              </a:rPr>
              <a:t>, </a:t>
            </a:r>
            <a:r>
              <a:rPr lang="ko-KR" altLang="en-US" sz="1300" dirty="0" smtClean="0">
                <a:solidFill>
                  <a:schemeClr val="tx1"/>
                </a:solidFill>
                <a:latin typeface="+mn-ea"/>
              </a:rPr>
              <a:t>덕장도 복장</a:t>
            </a:r>
            <a:r>
              <a:rPr lang="en-US" altLang="ko-KR" sz="1300" dirty="0" smtClean="0">
                <a:solidFill>
                  <a:schemeClr val="tx1"/>
                </a:solidFill>
                <a:latin typeface="+mn-ea"/>
              </a:rPr>
              <a:t>(</a:t>
            </a:r>
            <a:r>
              <a:rPr lang="ko-KR" altLang="en-US" sz="1300" dirty="0" smtClean="0">
                <a:solidFill>
                  <a:schemeClr val="tx1"/>
                </a:solidFill>
                <a:latin typeface="+mn-ea"/>
              </a:rPr>
              <a:t>福將</a:t>
            </a:r>
            <a:r>
              <a:rPr lang="en-US" altLang="ko-KR" sz="1300" dirty="0" smtClean="0">
                <a:solidFill>
                  <a:schemeClr val="tx1"/>
                </a:solidFill>
                <a:latin typeface="+mn-ea"/>
              </a:rPr>
              <a:t>)</a:t>
            </a:r>
            <a:r>
              <a:rPr lang="ko-KR" altLang="en-US" sz="1300" dirty="0" smtClean="0">
                <a:solidFill>
                  <a:schemeClr val="tx1"/>
                </a:solidFill>
                <a:latin typeface="+mn-ea"/>
              </a:rPr>
              <a:t>에게는 어쩔 도리가 없다고 한다</a:t>
            </a:r>
            <a:r>
              <a:rPr lang="en-US" altLang="ko-KR" sz="1300" dirty="0" smtClean="0">
                <a:solidFill>
                  <a:schemeClr val="tx1"/>
                </a:solidFill>
                <a:latin typeface="+mn-ea"/>
              </a:rPr>
              <a:t>. </a:t>
            </a:r>
            <a:endParaRPr lang="ko-KR" altLang="en-US" sz="1300" dirty="0" smtClean="0">
              <a:solidFill>
                <a:schemeClr val="tx1"/>
              </a:solidFill>
              <a:latin typeface="+mn-ea"/>
            </a:endParaRPr>
          </a:p>
        </p:txBody>
      </p:sp>
      <p:sp>
        <p:nvSpPr>
          <p:cNvPr id="12" name="직사각형 11"/>
          <p:cNvSpPr/>
          <p:nvPr/>
        </p:nvSpPr>
        <p:spPr>
          <a:xfrm>
            <a:off x="2016224" y="2599164"/>
            <a:ext cx="6372200" cy="143116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63525" lvl="0" indent="-263525" latinLnBrk="0">
              <a:lnSpc>
                <a:spcPct val="150000"/>
              </a:lnSpc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</a:pPr>
            <a:r>
              <a:rPr lang="ko-KR" altLang="en-US" sz="1600" dirty="0" smtClean="0">
                <a:solidFill>
                  <a:srgbClr val="000000"/>
                </a:solidFill>
                <a:latin typeface="+mn-ea"/>
              </a:rPr>
              <a:t>복</a:t>
            </a:r>
            <a:r>
              <a:rPr lang="en-US" altLang="ko-KR" sz="1600" dirty="0" smtClean="0">
                <a:solidFill>
                  <a:srgbClr val="000000"/>
                </a:solidFill>
                <a:latin typeface="+mn-ea"/>
              </a:rPr>
              <a:t>(</a:t>
            </a:r>
            <a:r>
              <a:rPr lang="ko-KR" altLang="en-US" sz="1600" dirty="0" smtClean="0">
                <a:solidFill>
                  <a:srgbClr val="000000"/>
                </a:solidFill>
                <a:latin typeface="+mn-ea"/>
              </a:rPr>
              <a:t>福</a:t>
            </a:r>
            <a:r>
              <a:rPr lang="en-US" altLang="ko-KR" sz="1600" dirty="0" smtClean="0">
                <a:solidFill>
                  <a:srgbClr val="000000"/>
                </a:solidFill>
                <a:latin typeface="+mn-ea"/>
              </a:rPr>
              <a:t>)</a:t>
            </a:r>
            <a:r>
              <a:rPr lang="ko-KR" altLang="en-US" sz="1600" dirty="0" smtClean="0">
                <a:solidFill>
                  <a:srgbClr val="000000"/>
                </a:solidFill>
                <a:latin typeface="+mn-ea"/>
              </a:rPr>
              <a:t>을 짓는다</a:t>
            </a:r>
            <a:r>
              <a:rPr lang="en-US" altLang="ko-KR" sz="1600" dirty="0" smtClean="0">
                <a:solidFill>
                  <a:srgbClr val="000000"/>
                </a:solidFill>
                <a:latin typeface="+mn-ea"/>
              </a:rPr>
              <a:t>.</a:t>
            </a:r>
          </a:p>
          <a:p>
            <a:pPr marL="358775" lvl="1" indent="184150" latinLnBrk="0">
              <a:lnSpc>
                <a:spcPct val="150000"/>
              </a:lnSpc>
              <a:buClr>
                <a:srgbClr val="285DA6"/>
              </a:buClr>
              <a:buBlip>
                <a:blip r:embed="rId3"/>
              </a:buBlip>
            </a:pPr>
            <a:r>
              <a:rPr lang="ko-KR" altLang="en-US" sz="1400" dirty="0" smtClean="0"/>
              <a:t>꾸준히 복을 짓게 되면 그 복이 언젠가는 도움을 주어 명당을 찾도록 도와준다</a:t>
            </a:r>
            <a:r>
              <a:rPr lang="en-US" altLang="ko-KR" sz="1400" dirty="0" smtClean="0"/>
              <a:t>.  </a:t>
            </a:r>
          </a:p>
          <a:p>
            <a:pPr marL="358775" lvl="1" indent="184150" latinLnBrk="0">
              <a:lnSpc>
                <a:spcPct val="150000"/>
              </a:lnSpc>
              <a:buClr>
                <a:srgbClr val="285DA6"/>
              </a:buClr>
              <a:buBlip>
                <a:blip r:embed="rId3"/>
              </a:buBlip>
            </a:pPr>
            <a:endParaRPr lang="ko-KR" altLang="en-US" sz="1400" dirty="0">
              <a:latin typeface="+mn-e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7"/>
          <p:cNvGrpSpPr/>
          <p:nvPr/>
        </p:nvGrpSpPr>
        <p:grpSpPr>
          <a:xfrm>
            <a:off x="-4613" y="-171400"/>
            <a:ext cx="9148613" cy="1296144"/>
            <a:chOff x="-4613" y="-171400"/>
            <a:chExt cx="9148613" cy="1296144"/>
          </a:xfrm>
        </p:grpSpPr>
        <p:sp>
          <p:nvSpPr>
            <p:cNvPr id="21" name="제목 15"/>
            <p:cNvSpPr txBox="1">
              <a:spLocks/>
            </p:cNvSpPr>
            <p:nvPr/>
          </p:nvSpPr>
          <p:spPr>
            <a:xfrm>
              <a:off x="0" y="127265"/>
              <a:ext cx="9144000" cy="648072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107315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kumimoji="1" lang="ko-KR" altLang="en-US" sz="3600" b="1" kern="0" dirty="0" err="1" smtClean="0">
                  <a:latin typeface="+mn-ea"/>
                </a:rPr>
                <a:t>력의</a:t>
              </a:r>
              <a:r>
                <a:rPr kumimoji="1" lang="ko-KR" altLang="en-US" sz="3600" b="1" kern="0" dirty="0" smtClean="0">
                  <a:latin typeface="+mn-ea"/>
                </a:rPr>
                <a:t> 원리</a:t>
              </a:r>
              <a:endParaRPr kumimoji="1" lang="en-US" altLang="ko-KR" sz="3600" b="1" kern="0" dirty="0" smtClean="0">
                <a:latin typeface="+mn-ea"/>
              </a:endParaRPr>
            </a:p>
          </p:txBody>
        </p:sp>
        <p:sp>
          <p:nvSpPr>
            <p:cNvPr id="24" name="이등변 삼각형 23"/>
            <p:cNvSpPr/>
            <p:nvPr/>
          </p:nvSpPr>
          <p:spPr>
            <a:xfrm>
              <a:off x="1331640" y="-171400"/>
              <a:ext cx="72008" cy="72008"/>
            </a:xfrm>
            <a:prstGeom prst="triangle">
              <a:avLst/>
            </a:prstGeom>
          </p:spPr>
          <p:txBody>
            <a:bodyPr wrap="square" rtlCol="0" anchor="ctr">
              <a:spAutoFit/>
            </a:bodyPr>
            <a:lstStyle/>
            <a:p>
              <a:pPr marL="263525" indent="-263525" algn="ctr" latinLnBrk="0">
                <a:lnSpc>
                  <a:spcPct val="150000"/>
                </a:lnSpc>
                <a:buClr>
                  <a:srgbClr val="265DAA"/>
                </a:buClr>
                <a:buFont typeface="Arial" pitchFamily="34" charset="0"/>
                <a:buChar char="•"/>
              </a:pPr>
              <a:endParaRPr lang="ko-KR" altLang="en-US" sz="1600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endParaRPr>
            </a:p>
          </p:txBody>
        </p:sp>
        <p:sp>
          <p:nvSpPr>
            <p:cNvPr id="26" name="제목 15"/>
            <p:cNvSpPr txBox="1">
              <a:spLocks/>
            </p:cNvSpPr>
            <p:nvPr/>
          </p:nvSpPr>
          <p:spPr>
            <a:xfrm>
              <a:off x="1187624" y="764704"/>
              <a:ext cx="7452320" cy="360040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r>
                <a:rPr lang="ko-KR" altLang="en-US" sz="2800" b="1" dirty="0" err="1" smtClean="0">
                  <a:solidFill>
                    <a:srgbClr val="008000"/>
                  </a:solidFill>
                  <a:latin typeface="+mn-ea"/>
                </a:rPr>
                <a:t>양장력권에서</a:t>
              </a:r>
              <a:r>
                <a:rPr lang="ko-KR" altLang="en-US" sz="2800" b="1" dirty="0" smtClean="0">
                  <a:solidFill>
                    <a:srgbClr val="008000"/>
                  </a:solidFill>
                  <a:latin typeface="+mn-ea"/>
                </a:rPr>
                <a:t> 살기</a:t>
              </a:r>
              <a:endParaRPr lang="en-US" altLang="ko-KR" sz="2800" b="1" dirty="0" smtClean="0">
                <a:solidFill>
                  <a:srgbClr val="008000"/>
                </a:solidFill>
                <a:latin typeface="+mn-ea"/>
              </a:endParaRPr>
            </a:p>
          </p:txBody>
        </p:sp>
        <p:sp>
          <p:nvSpPr>
            <p:cNvPr id="27" name="제목 15"/>
            <p:cNvSpPr txBox="1">
              <a:spLocks/>
            </p:cNvSpPr>
            <p:nvPr/>
          </p:nvSpPr>
          <p:spPr>
            <a:xfrm>
              <a:off x="-4613" y="-27384"/>
              <a:ext cx="1187624" cy="648072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533400" lvl="0" indent="-55563" algn="r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kumimoji="1" lang="ko-KR" altLang="en-US" sz="4800" b="1" kern="0" dirty="0" smtClean="0">
                  <a:solidFill>
                    <a:srgbClr val="FFFFFF"/>
                  </a:solidFill>
                  <a:latin typeface="+mn-ea"/>
                </a:rPr>
                <a:t>장</a:t>
              </a:r>
              <a:endParaRPr kumimoji="1" lang="ko-KR" altLang="en-US" sz="3600" b="1" kern="0" dirty="0">
                <a:solidFill>
                  <a:srgbClr val="FFFFFF"/>
                </a:solidFill>
                <a:latin typeface="+mn-ea"/>
              </a:endParaRPr>
            </a:p>
          </p:txBody>
        </p:sp>
      </p:grpSp>
      <p:grpSp>
        <p:nvGrpSpPr>
          <p:cNvPr id="3" name="그룹 15"/>
          <p:cNvGrpSpPr/>
          <p:nvPr/>
        </p:nvGrpSpPr>
        <p:grpSpPr>
          <a:xfrm>
            <a:off x="1619672" y="1832197"/>
            <a:ext cx="5604248" cy="395536"/>
            <a:chOff x="1619672" y="1832197"/>
            <a:chExt cx="5604248" cy="395536"/>
          </a:xfrm>
        </p:grpSpPr>
        <p:sp>
          <p:nvSpPr>
            <p:cNvPr id="19" name="직사각형 18"/>
            <p:cNvSpPr/>
            <p:nvPr/>
          </p:nvSpPr>
          <p:spPr>
            <a:xfrm>
              <a:off x="1932087" y="1835532"/>
              <a:ext cx="5291833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ko-KR" altLang="en-US" b="1" dirty="0" smtClean="0">
                  <a:solidFill>
                    <a:srgbClr val="008000"/>
                  </a:solidFill>
                  <a:latin typeface="+mn-ea"/>
                </a:rPr>
                <a:t>우리의 의지로 인공 </a:t>
              </a:r>
              <a:r>
                <a:rPr lang="ko-KR" altLang="en-US" b="1" dirty="0" err="1" smtClean="0">
                  <a:solidFill>
                    <a:srgbClr val="008000"/>
                  </a:solidFill>
                  <a:latin typeface="+mn-ea"/>
                </a:rPr>
                <a:t>양장력권을</a:t>
              </a:r>
              <a:r>
                <a:rPr lang="ko-KR" altLang="en-US" b="1" dirty="0" smtClean="0">
                  <a:solidFill>
                    <a:srgbClr val="008000"/>
                  </a:solidFill>
                  <a:latin typeface="+mn-ea"/>
                </a:rPr>
                <a:t> 만드는 것도 가능</a:t>
              </a:r>
              <a:endParaRPr lang="en-US" altLang="ko-KR" b="1" dirty="0" smtClean="0">
                <a:solidFill>
                  <a:srgbClr val="008000"/>
                </a:solidFill>
                <a:latin typeface="+mn-ea"/>
              </a:endParaRPr>
            </a:p>
          </p:txBody>
        </p:sp>
        <p:pic>
          <p:nvPicPr>
            <p:cNvPr id="20" name="Picture 2" descr="Y:\동사섭_동영상\03_원고\03_pdf용 탬플릿\참고자료_김미형\블릿s_green.png"/>
            <p:cNvPicPr>
              <a:picLocks noChangeAspect="1" noChangeArrowheads="1"/>
            </p:cNvPicPr>
            <p:nvPr/>
          </p:nvPicPr>
          <p:blipFill>
            <a:blip r:embed="rId2" cstate="print"/>
            <a:stretch>
              <a:fillRect/>
            </a:stretch>
          </p:blipFill>
          <p:spPr bwMode="auto">
            <a:xfrm>
              <a:off x="1619672" y="1832197"/>
              <a:ext cx="360040" cy="395536"/>
            </a:xfrm>
            <a:prstGeom prst="rect">
              <a:avLst/>
            </a:prstGeom>
            <a:noFill/>
            <a:ln w="88900" cap="sq">
              <a:noFill/>
              <a:miter lim="800000"/>
            </a:ln>
            <a:effectLst/>
            <a:scene3d>
              <a:camera prst="orthographicFront"/>
              <a:lightRig rig="twoPt" dir="t">
                <a:rot lat="0" lon="0" rev="7200000"/>
              </a:lightRig>
            </a:scene3d>
            <a:sp3d>
              <a:bevelT w="25400" h="19050"/>
              <a:contourClr>
                <a:srgbClr val="FFFFFF"/>
              </a:contourClr>
            </a:sp3d>
          </p:spPr>
        </p:pic>
      </p:grpSp>
      <p:sp>
        <p:nvSpPr>
          <p:cNvPr id="28" name="직사각형 27"/>
          <p:cNvSpPr/>
          <p:nvPr/>
        </p:nvSpPr>
        <p:spPr>
          <a:xfrm>
            <a:off x="2016225" y="2852936"/>
            <a:ext cx="6227664" cy="11526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63525" indent="-263525" latinLnBrk="0">
              <a:lnSpc>
                <a:spcPct val="150000"/>
              </a:lnSpc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</a:pPr>
            <a:r>
              <a:rPr lang="ko-KR" altLang="en-US" sz="1600" b="1" dirty="0" smtClean="0">
                <a:solidFill>
                  <a:schemeClr val="accent6">
                    <a:lumMod val="75000"/>
                  </a:schemeClr>
                </a:solidFill>
              </a:rPr>
              <a:t>어떻게 하면 내가 있는 곳의 장력을 내 의지에 따라 </a:t>
            </a:r>
            <a:r>
              <a:rPr lang="ko-KR" altLang="en-US" sz="1600" b="1" dirty="0" err="1" smtClean="0">
                <a:solidFill>
                  <a:schemeClr val="accent6">
                    <a:lumMod val="75000"/>
                  </a:schemeClr>
                </a:solidFill>
              </a:rPr>
              <a:t>양장력으로</a:t>
            </a:r>
            <a:r>
              <a:rPr lang="ko-KR" altLang="en-US" sz="1600" b="1" dirty="0" smtClean="0">
                <a:solidFill>
                  <a:schemeClr val="accent6">
                    <a:lumMod val="75000"/>
                  </a:schemeClr>
                </a:solidFill>
              </a:rPr>
              <a:t> 만들 수 있을까</a:t>
            </a:r>
            <a:r>
              <a:rPr lang="en-US" altLang="ko-KR" sz="1600" b="1" dirty="0" smtClean="0">
                <a:solidFill>
                  <a:schemeClr val="accent6">
                    <a:lumMod val="75000"/>
                  </a:schemeClr>
                </a:solidFill>
              </a:rPr>
              <a:t>?</a:t>
            </a:r>
          </a:p>
          <a:p>
            <a:pPr marL="263525" indent="-263525" latinLnBrk="0">
              <a:lnSpc>
                <a:spcPct val="150000"/>
              </a:lnSpc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</a:pPr>
            <a:endParaRPr lang="en-US" altLang="ko-KR" sz="1600" b="1" dirty="0" smtClean="0">
              <a:solidFill>
                <a:schemeClr val="accent6">
                  <a:lumMod val="75000"/>
                </a:schemeClr>
              </a:solidFill>
            </a:endParaRPr>
          </a:p>
        </p:txBody>
      </p:sp>
      <p:grpSp>
        <p:nvGrpSpPr>
          <p:cNvPr id="4" name="그룹 31"/>
          <p:cNvGrpSpPr/>
          <p:nvPr/>
        </p:nvGrpSpPr>
        <p:grpSpPr>
          <a:xfrm>
            <a:off x="3059832" y="4364930"/>
            <a:ext cx="4526636" cy="2016398"/>
            <a:chOff x="2628131" y="4220890"/>
            <a:chExt cx="5318377" cy="2304454"/>
          </a:xfrm>
        </p:grpSpPr>
        <p:sp>
          <p:nvSpPr>
            <p:cNvPr id="11" name="모서리가 둥근 직사각형 10"/>
            <p:cNvSpPr/>
            <p:nvPr/>
          </p:nvSpPr>
          <p:spPr>
            <a:xfrm>
              <a:off x="3779913" y="5661247"/>
              <a:ext cx="1440160" cy="864097"/>
            </a:xfrm>
            <a:prstGeom prst="roundRect">
              <a:avLst/>
            </a:prstGeom>
            <a:solidFill>
              <a:schemeClr val="accent3">
                <a:lumMod val="60000"/>
                <a:lumOff val="40000"/>
                <a:alpha val="50000"/>
              </a:schemeClr>
            </a:solidFill>
          </p:spPr>
          <p:txBody>
            <a:bodyPr wrap="square" rtlCol="0" anchor="ctr">
              <a:noAutofit/>
            </a:bodyPr>
            <a:lstStyle/>
            <a:p>
              <a:pPr marL="263525" indent="-263525" algn="ctr" latinLnBrk="0">
                <a:buClr>
                  <a:schemeClr val="tx1">
                    <a:lumMod val="65000"/>
                    <a:lumOff val="35000"/>
                  </a:schemeClr>
                </a:buClr>
                <a:buFont typeface="Arial" pitchFamily="34" charset="0"/>
                <a:buChar char="•"/>
              </a:pPr>
              <a:endParaRPr lang="ko-KR" altLang="en-US" sz="1600" dirty="0" smtClean="0">
                <a:solidFill>
                  <a:srgbClr val="000000"/>
                </a:solidFill>
                <a:latin typeface="+mn-ea"/>
              </a:endParaRPr>
            </a:p>
          </p:txBody>
        </p:sp>
        <p:cxnSp>
          <p:nvCxnSpPr>
            <p:cNvPr id="12" name="꺾인 연결선 11"/>
            <p:cNvCxnSpPr>
              <a:stCxn id="14" idx="2"/>
              <a:endCxn id="16" idx="0"/>
            </p:cNvCxnSpPr>
            <p:nvPr/>
          </p:nvCxnSpPr>
          <p:spPr>
            <a:xfrm rot="16200000" flipH="1">
              <a:off x="3756095" y="4989357"/>
              <a:ext cx="720080" cy="767716"/>
            </a:xfrm>
            <a:prstGeom prst="bentConnector3">
              <a:avLst>
                <a:gd name="adj1" fmla="val 50000"/>
              </a:avLst>
            </a:prstGeom>
            <a:ln w="28575">
              <a:solidFill>
                <a:srgbClr val="23AC38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꺾인 연결선 12"/>
            <p:cNvCxnSpPr>
              <a:stCxn id="14" idx="2"/>
              <a:endCxn id="15" idx="0"/>
            </p:cNvCxnSpPr>
            <p:nvPr/>
          </p:nvCxnSpPr>
          <p:spPr>
            <a:xfrm rot="5400000">
              <a:off x="3046735" y="5047713"/>
              <a:ext cx="720080" cy="651005"/>
            </a:xfrm>
            <a:prstGeom prst="bentConnector3">
              <a:avLst>
                <a:gd name="adj1" fmla="val 50000"/>
              </a:avLst>
            </a:prstGeom>
            <a:ln w="28575">
              <a:solidFill>
                <a:srgbClr val="23AC38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 useBgFill="1">
          <p:nvSpPr>
            <p:cNvPr id="14" name="모서리가 둥근 직사각형 13"/>
            <p:cNvSpPr/>
            <p:nvPr/>
          </p:nvSpPr>
          <p:spPr>
            <a:xfrm>
              <a:off x="2628131" y="4220890"/>
              <a:ext cx="2208291" cy="792285"/>
            </a:xfrm>
            <a:prstGeom prst="roundRect">
              <a:avLst/>
            </a:prstGeom>
            <a:solidFill>
              <a:schemeClr val="bg1"/>
            </a:solidFill>
            <a:ln w="165100">
              <a:gradFill>
                <a:gsLst>
                  <a:gs pos="0">
                    <a:schemeClr val="accent6">
                      <a:lumMod val="20000"/>
                      <a:lumOff val="80000"/>
                    </a:schemeClr>
                  </a:gs>
                  <a:gs pos="50000">
                    <a:schemeClr val="accent6">
                      <a:lumMod val="60000"/>
                      <a:lumOff val="40000"/>
                    </a:schemeClr>
                  </a:gs>
                  <a:gs pos="100000">
                    <a:schemeClr val="accent6">
                      <a:lumMod val="75000"/>
                    </a:schemeClr>
                  </a:gs>
                </a:gsLst>
                <a:lin ang="5400000" scaled="0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6000" rIns="36000" rtlCol="0" anchor="ctr"/>
            <a:lstStyle/>
            <a:p>
              <a:pPr algn="ctr">
                <a:spcBef>
                  <a:spcPct val="0"/>
                </a:spcBef>
              </a:pPr>
              <a:r>
                <a:rPr lang="ko-KR" altLang="en-US" sz="1400" b="1" spc="-120" dirty="0" err="1" smtClean="0">
                  <a:solidFill>
                    <a:schemeClr val="accent6">
                      <a:lumMod val="75000"/>
                    </a:schemeClr>
                  </a:solidFill>
                  <a:latin typeface="맑은 고딕" pitchFamily="50" charset="-127"/>
                  <a:ea typeface="맑은 고딕" pitchFamily="50" charset="-127"/>
                </a:rPr>
                <a:t>양장력</a:t>
              </a:r>
              <a:endParaRPr lang="ko-KR" altLang="en-US" sz="1400" b="1" spc="-120" dirty="0" smtClean="0">
                <a:solidFill>
                  <a:schemeClr val="accent6">
                    <a:lumMod val="75000"/>
                  </a:schemeClr>
                </a:solidFill>
                <a:latin typeface="맑은 고딕" pitchFamily="50" charset="-127"/>
                <a:ea typeface="맑은 고딕" pitchFamily="50" charset="-127"/>
              </a:endParaRPr>
            </a:p>
          </p:txBody>
        </p:sp>
        <p:sp>
          <p:nvSpPr>
            <p:cNvPr id="15" name="직사각형 14"/>
            <p:cNvSpPr/>
            <p:nvPr/>
          </p:nvSpPr>
          <p:spPr>
            <a:xfrm>
              <a:off x="2649397" y="5733255"/>
              <a:ext cx="863749" cy="5979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 latinLnBrk="0">
                <a:buClr>
                  <a:schemeClr val="tx1">
                    <a:lumMod val="65000"/>
                    <a:lumOff val="35000"/>
                  </a:schemeClr>
                </a:buClr>
              </a:pPr>
              <a:r>
                <a:rPr lang="ko-KR" altLang="en-US" sz="1400" dirty="0" smtClean="0"/>
                <a:t>천연 </a:t>
              </a:r>
              <a:r>
                <a:rPr lang="ko-KR" altLang="en-US" sz="1400" dirty="0" err="1" smtClean="0"/>
                <a:t>양장력</a:t>
              </a:r>
              <a:endParaRPr lang="en-US" altLang="ko-KR" sz="1400" dirty="0" smtClean="0"/>
            </a:p>
          </p:txBody>
        </p:sp>
        <p:sp>
          <p:nvSpPr>
            <p:cNvPr id="16" name="직사각형 15"/>
            <p:cNvSpPr/>
            <p:nvPr/>
          </p:nvSpPr>
          <p:spPr>
            <a:xfrm>
              <a:off x="3923929" y="5733255"/>
              <a:ext cx="1152128" cy="66831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 latinLnBrk="0">
                <a:buClr>
                  <a:schemeClr val="tx1">
                    <a:lumMod val="65000"/>
                    <a:lumOff val="35000"/>
                  </a:schemeClr>
                </a:buClr>
              </a:pPr>
              <a:r>
                <a:rPr lang="ko-KR" altLang="en-US" sz="1600" b="1" dirty="0" smtClean="0"/>
                <a:t>인공 </a:t>
              </a:r>
              <a:r>
                <a:rPr lang="ko-KR" altLang="en-US" sz="1600" b="1" dirty="0" err="1" smtClean="0"/>
                <a:t>양장력</a:t>
              </a:r>
              <a:endParaRPr lang="en-US" altLang="ko-KR" sz="1600" b="1" dirty="0" smtClean="0"/>
            </a:p>
          </p:txBody>
        </p:sp>
        <p:cxnSp>
          <p:nvCxnSpPr>
            <p:cNvPr id="18" name="꺾인 연결선 17"/>
            <p:cNvCxnSpPr>
              <a:stCxn id="29" idx="2"/>
              <a:endCxn id="25" idx="0"/>
            </p:cNvCxnSpPr>
            <p:nvPr/>
          </p:nvCxnSpPr>
          <p:spPr>
            <a:xfrm rot="16200000" flipH="1">
              <a:off x="6811414" y="5030035"/>
              <a:ext cx="720081" cy="686360"/>
            </a:xfrm>
            <a:prstGeom prst="bentConnector3">
              <a:avLst>
                <a:gd name="adj1" fmla="val 50000"/>
              </a:avLst>
            </a:prstGeom>
            <a:ln w="28575">
              <a:solidFill>
                <a:srgbClr val="23AC38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꺾인 연결선 21"/>
            <p:cNvCxnSpPr>
              <a:stCxn id="29" idx="2"/>
              <a:endCxn id="23" idx="0"/>
            </p:cNvCxnSpPr>
            <p:nvPr/>
          </p:nvCxnSpPr>
          <p:spPr>
            <a:xfrm rot="5400000">
              <a:off x="6137971" y="5042952"/>
              <a:ext cx="720081" cy="660526"/>
            </a:xfrm>
            <a:prstGeom prst="bentConnector3">
              <a:avLst>
                <a:gd name="adj1" fmla="val 50000"/>
              </a:avLst>
            </a:prstGeom>
            <a:ln w="28575">
              <a:solidFill>
                <a:srgbClr val="23AC38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3" name="직사각형 22"/>
            <p:cNvSpPr/>
            <p:nvPr/>
          </p:nvSpPr>
          <p:spPr>
            <a:xfrm>
              <a:off x="5735873" y="5733256"/>
              <a:ext cx="863749" cy="5979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 latinLnBrk="0">
                <a:buClr>
                  <a:schemeClr val="tx1">
                    <a:lumMod val="65000"/>
                    <a:lumOff val="35000"/>
                  </a:schemeClr>
                </a:buClr>
              </a:pPr>
              <a:r>
                <a:rPr lang="ko-KR" altLang="en-US" sz="1400" dirty="0" smtClean="0"/>
                <a:t>천연 </a:t>
              </a:r>
              <a:r>
                <a:rPr lang="ko-KR" altLang="en-US" sz="1400" dirty="0" err="1" smtClean="0"/>
                <a:t>악장력</a:t>
              </a:r>
              <a:endParaRPr lang="en-US" altLang="ko-KR" sz="1400" dirty="0" smtClean="0"/>
            </a:p>
          </p:txBody>
        </p:sp>
        <p:sp>
          <p:nvSpPr>
            <p:cNvPr id="25" name="직사각형 24"/>
            <p:cNvSpPr/>
            <p:nvPr/>
          </p:nvSpPr>
          <p:spPr>
            <a:xfrm>
              <a:off x="7082759" y="5733256"/>
              <a:ext cx="863749" cy="5979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 latinLnBrk="0">
                <a:buClr>
                  <a:schemeClr val="tx1">
                    <a:lumMod val="65000"/>
                    <a:lumOff val="35000"/>
                  </a:schemeClr>
                </a:buClr>
              </a:pPr>
              <a:r>
                <a:rPr lang="ko-KR" altLang="en-US" sz="1400" dirty="0" smtClean="0"/>
                <a:t>인공 </a:t>
              </a:r>
              <a:r>
                <a:rPr lang="ko-KR" altLang="en-US" sz="1400" dirty="0" err="1" smtClean="0"/>
                <a:t>악장력</a:t>
              </a:r>
              <a:endParaRPr lang="en-US" altLang="ko-KR" sz="1400" dirty="0" smtClean="0"/>
            </a:p>
          </p:txBody>
        </p:sp>
        <p:sp useBgFill="1">
          <p:nvSpPr>
            <p:cNvPr id="29" name="모서리가 둥근 직사각형 28"/>
            <p:cNvSpPr/>
            <p:nvPr/>
          </p:nvSpPr>
          <p:spPr>
            <a:xfrm>
              <a:off x="5724128" y="4220890"/>
              <a:ext cx="2208291" cy="792285"/>
            </a:xfrm>
            <a:prstGeom prst="roundRect">
              <a:avLst/>
            </a:prstGeom>
            <a:solidFill>
              <a:schemeClr val="bg1"/>
            </a:solidFill>
            <a:ln w="165100">
              <a:gradFill>
                <a:gsLst>
                  <a:gs pos="0">
                    <a:schemeClr val="bg1">
                      <a:lumMod val="95000"/>
                    </a:schemeClr>
                  </a:gs>
                  <a:gs pos="50000">
                    <a:schemeClr val="bg1">
                      <a:lumMod val="85000"/>
                    </a:schemeClr>
                  </a:gs>
                  <a:gs pos="100000">
                    <a:schemeClr val="bg1">
                      <a:lumMod val="65000"/>
                    </a:schemeClr>
                  </a:gs>
                </a:gsLst>
                <a:lin ang="5400000" scaled="0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spcBef>
                  <a:spcPct val="0"/>
                </a:spcBef>
              </a:pPr>
              <a:r>
                <a:rPr lang="ko-KR" altLang="en-US" sz="1400" b="1" spc="-120" dirty="0" err="1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맑은 고딕" pitchFamily="50" charset="-127"/>
                  <a:ea typeface="맑은 고딕" pitchFamily="50" charset="-127"/>
                </a:rPr>
                <a:t>악장력</a:t>
              </a:r>
              <a:endParaRPr lang="ko-KR" altLang="en-US" sz="1400" b="1" spc="-12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pitchFamily="50" charset="-127"/>
                <a:ea typeface="맑은 고딕" pitchFamily="50" charset="-127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 wrap="square">
        <a:spAutoFit/>
      </a:bodyPr>
      <a:lstStyle>
        <a:defPPr marL="263525" indent="-263525" latinLnBrk="0">
          <a:buClr>
            <a:schemeClr val="tx1">
              <a:lumMod val="65000"/>
              <a:lumOff val="35000"/>
            </a:schemeClr>
          </a:buClr>
          <a:buFont typeface="Arial" pitchFamily="34" charset="0"/>
          <a:buChar char="•"/>
          <a:defRPr sz="1600" dirty="0" smtClean="0">
            <a:solidFill>
              <a:srgbClr val="000000"/>
            </a:solidFill>
            <a:latin typeface="+mn-ea"/>
          </a:defRPr>
        </a:defPPr>
      </a:lstStyle>
    </a:spDef>
    <a:lnDef>
      <a:spPr>
        <a:ln w="12700">
          <a:solidFill>
            <a:srgbClr val="23AC38"/>
          </a:solidFill>
          <a:prstDash val="sysDot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effectLst>
          <a:outerShdw blurRad="76200" dist="12700" dir="2700000" algn="tl" rotWithShape="0">
            <a:prstClr val="black">
              <a:alpha val="40000"/>
            </a:prstClr>
          </a:outerShdw>
        </a:effectLst>
      </a:spPr>
      <a:bodyPr vert="horz" lIns="91440" tIns="45720" rIns="91440" bIns="45720" rtlCol="0" anchor="ctr">
        <a:noAutofit/>
      </a:bodyPr>
      <a:lstStyle>
        <a:defPPr marL="0" marR="0" indent="0" algn="r" defTabSz="914400" rtl="0" eaLnBrk="1" fontAlgn="auto" latinLnBrk="1" hangingPunct="1">
          <a:lnSpc>
            <a:spcPct val="100000"/>
          </a:lnSpc>
          <a:spcBef>
            <a:spcPct val="0"/>
          </a:spcBef>
          <a:spcAft>
            <a:spcPts val="0"/>
          </a:spcAft>
          <a:buClrTx/>
          <a:buSzTx/>
          <a:buFontTx/>
          <a:buNone/>
          <a:tabLst/>
          <a:defRPr kumimoji="0" sz="2400" b="1" i="0" u="none" strike="noStrike" kern="1200" cap="none" spc="0" normalizeH="0" baseline="0" noProof="0" dirty="0" smtClean="0">
            <a:ln>
              <a:noFill/>
            </a:ln>
            <a:solidFill>
              <a:schemeClr val="bg1"/>
            </a:solidFill>
            <a:effectLst/>
            <a:uLnTx/>
            <a:uFillTx/>
            <a:latin typeface="나눔고딕" pitchFamily="50" charset="-127"/>
            <a:ea typeface="나눔고딕" pitchFamily="50" charset="-127"/>
            <a:cs typeface="+mj-cs"/>
          </a:defRPr>
        </a:defPPr>
      </a:lstStyle>
    </a:txDef>
  </a:objectDefaults>
  <a:extraClrSchemeLst/>
</a:theme>
</file>

<file path=ppt/theme/theme2.xml><?xml version="1.0" encoding="utf-8"?>
<a:theme xmlns:a="http://schemas.openxmlformats.org/drawingml/2006/main" name="디자인 사용자 지정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2227</TotalTime>
  <Words>301</Words>
  <Application>Microsoft Office PowerPoint</Application>
  <PresentationFormat>화면 슬라이드 쇼(4:3)</PresentationFormat>
  <Paragraphs>68</Paragraphs>
  <Slides>8</Slides>
  <Notes>0</Notes>
  <HiddenSlides>0</HiddenSlides>
  <MMClips>0</MMClips>
  <ScaleCrop>false</ScaleCrop>
  <HeadingPairs>
    <vt:vector size="4" baseType="variant">
      <vt:variant>
        <vt:lpstr>테마</vt:lpstr>
      </vt:variant>
      <vt:variant>
        <vt:i4>2</vt:i4>
      </vt:variant>
      <vt:variant>
        <vt:lpstr>슬라이드 제목</vt:lpstr>
      </vt:variant>
      <vt:variant>
        <vt:i4>8</vt:i4>
      </vt:variant>
    </vt:vector>
  </HeadingPairs>
  <TitlesOfParts>
    <vt:vector size="10" baseType="lpstr">
      <vt:lpstr>Office 테마</vt:lpstr>
      <vt:lpstr>디자인 사용자 지정</vt:lpstr>
      <vt:lpstr>슬라이드 1</vt:lpstr>
      <vt:lpstr>슬라이드 2</vt:lpstr>
      <vt:lpstr>슬라이드 3</vt:lpstr>
      <vt:lpstr>슬라이드 4</vt:lpstr>
      <vt:lpstr>슬라이드 5</vt:lpstr>
      <vt:lpstr>슬라이드 6</vt:lpstr>
      <vt:lpstr>슬라이드 7</vt:lpstr>
      <vt:lpstr>슬라이드 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슬라이드 1</dc:title>
  <dc:creator>lovin</dc:creator>
  <cp:lastModifiedBy>USER</cp:lastModifiedBy>
  <cp:revision>271</cp:revision>
  <dcterms:created xsi:type="dcterms:W3CDTF">2013-07-26T07:32:19Z</dcterms:created>
  <dcterms:modified xsi:type="dcterms:W3CDTF">2014-01-28T05:36:52Z</dcterms:modified>
</cp:coreProperties>
</file>