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274" r:id="rId3"/>
    <p:sldId id="257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>
        <p:scale>
          <a:sx n="75" d="100"/>
          <a:sy n="75" d="100"/>
        </p:scale>
        <p:origin x="-1392" y="-156"/>
      </p:cViewPr>
      <p:guideLst>
        <p:guide orient="horz" pos="1389"/>
        <p:guide orient="horz" pos="799"/>
        <p:guide orient="horz" pos="482"/>
        <p:guide orient="horz" pos="1797"/>
        <p:guide orient="horz" pos="4110"/>
        <p:guide pos="1020"/>
        <p:guide pos="812"/>
        <p:guide pos="1332"/>
        <p:guide pos="1548"/>
        <p:guide pos="5503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EEEB20-EA2E-41AA-AFA8-3B1002B7BE14}" type="doc">
      <dgm:prSet loTypeId="urn:microsoft.com/office/officeart/2005/8/layout/pyramid1" loCatId="pyramid" qsTypeId="urn:microsoft.com/office/officeart/2005/8/quickstyle/simple1" qsCatId="simple" csTypeId="urn:microsoft.com/office/officeart/2005/8/colors/accent6_3" csCatId="accent6" phldr="1"/>
      <dgm:spPr/>
    </dgm:pt>
    <dgm:pt modelId="{267BEF2F-C838-4595-853E-A36B2F8988D6}">
      <dgm:prSet phldrT="[텍스트]" custT="1"/>
      <dgm:spPr/>
      <dgm:t>
        <a:bodyPr/>
        <a:lstStyle/>
        <a:p>
          <a:pPr latinLnBrk="1"/>
          <a:r>
            <a:rPr lang="ko-KR" altLang="en-US" sz="1200" b="1" i="0" dirty="0" smtClean="0"/>
            <a:t>자아실현에 대한 욕구</a:t>
          </a:r>
          <a:endParaRPr lang="ko-KR" altLang="en-US" sz="1200" b="1" i="0" dirty="0"/>
        </a:p>
      </dgm:t>
    </dgm:pt>
    <dgm:pt modelId="{BC5063EC-2886-47F3-820D-C868A05D8311}" type="parTrans" cxnId="{EDF145D2-63DE-4E52-B4B8-22AEC9092EF8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AF64DA65-4206-402D-AE4F-7D211984A13E}" type="sibTrans" cxnId="{EDF145D2-63DE-4E52-B4B8-22AEC9092EF8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A59547E4-44F8-427D-BCD4-69B9F6726572}">
      <dgm:prSet phldrT="[텍스트]" custT="1"/>
      <dgm:spPr/>
      <dgm:t>
        <a:bodyPr/>
        <a:lstStyle/>
        <a:p>
          <a:pPr latinLnBrk="1"/>
          <a:r>
            <a:rPr lang="ko-KR" altLang="en-US" sz="1200" b="1" i="0" dirty="0" smtClean="0"/>
            <a:t>안전에 대한 욕구</a:t>
          </a:r>
          <a:endParaRPr lang="ko-KR" altLang="en-US" sz="1200" b="1" i="0" dirty="0"/>
        </a:p>
      </dgm:t>
    </dgm:pt>
    <dgm:pt modelId="{85AD8A40-8137-4311-A43D-F03323E761EF}" type="parTrans" cxnId="{B0158FF7-CF89-4CE4-8960-F66E1CDF2E16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B93CE48D-738D-4101-BB3E-2A07D6C49ADF}" type="sibTrans" cxnId="{B0158FF7-CF89-4CE4-8960-F66E1CDF2E16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28C3B961-0B10-4641-B586-8C3F798F7D46}">
      <dgm:prSet phldrT="[텍스트]" custT="1"/>
      <dgm:spPr/>
      <dgm:t>
        <a:bodyPr/>
        <a:lstStyle/>
        <a:p>
          <a:pPr latinLnBrk="1"/>
          <a:r>
            <a:rPr lang="ko-KR" altLang="en-US" sz="1200" b="1" i="0" dirty="0" smtClean="0"/>
            <a:t>생리적 욕구</a:t>
          </a:r>
          <a:endParaRPr lang="ko-KR" altLang="en-US" sz="1200" b="1" i="0" dirty="0"/>
        </a:p>
      </dgm:t>
    </dgm:pt>
    <dgm:pt modelId="{D12C8AAE-FEC8-4AEA-B759-A31A2794FCEF}" type="parTrans" cxnId="{55AD5349-DE44-4FDE-9360-F718E10C2168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5B5DAFEA-20B9-4173-8337-A94FC212D3B1}" type="sibTrans" cxnId="{55AD5349-DE44-4FDE-9360-F718E10C2168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925EAFA5-692C-486A-BCE8-EDE35CDB4D05}">
      <dgm:prSet phldrT="[텍스트]" custT="1"/>
      <dgm:spPr/>
      <dgm:t>
        <a:bodyPr/>
        <a:lstStyle/>
        <a:p>
          <a:pPr latinLnBrk="1"/>
          <a:r>
            <a:rPr lang="ko-KR" altLang="en-US" sz="1200" b="1" i="0" dirty="0" smtClean="0"/>
            <a:t>사랑에 대한 욕구</a:t>
          </a:r>
          <a:endParaRPr lang="ko-KR" altLang="en-US" sz="1200" b="1" i="0" dirty="0"/>
        </a:p>
      </dgm:t>
    </dgm:pt>
    <dgm:pt modelId="{2878AE69-B1BF-4452-84FA-8DAE37E2825B}" type="parTrans" cxnId="{A639A3C9-CC66-4748-AB57-781A10FA9FAA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4592615D-5AFD-4987-9A36-53F16E080491}" type="sibTrans" cxnId="{A639A3C9-CC66-4748-AB57-781A10FA9FAA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78559BD0-1CE5-42C6-8BBC-26117B3E9A07}">
      <dgm:prSet phldrT="[텍스트]" custT="1"/>
      <dgm:spPr/>
      <dgm:t>
        <a:bodyPr/>
        <a:lstStyle/>
        <a:p>
          <a:pPr latinLnBrk="1"/>
          <a:r>
            <a:rPr lang="ko-KR" altLang="en-US" sz="1200" b="1" i="0" dirty="0" smtClean="0"/>
            <a:t>인정의 욕구</a:t>
          </a:r>
          <a:endParaRPr lang="ko-KR" altLang="en-US" sz="1200" b="1" i="0" dirty="0"/>
        </a:p>
      </dgm:t>
    </dgm:pt>
    <dgm:pt modelId="{847AEFC9-2D2E-40A6-9C35-C0698D5B2A57}" type="parTrans" cxnId="{BD47A8FC-EFB9-4F77-B6BA-58F1AFCE03FE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A7778E96-E7A9-43A7-AAA0-CBFF072C1F88}" type="sibTrans" cxnId="{BD47A8FC-EFB9-4F77-B6BA-58F1AFCE03FE}">
      <dgm:prSet/>
      <dgm:spPr/>
      <dgm:t>
        <a:bodyPr/>
        <a:lstStyle/>
        <a:p>
          <a:pPr latinLnBrk="1"/>
          <a:endParaRPr lang="ko-KR" altLang="en-US" sz="1800" b="1" i="0"/>
        </a:p>
      </dgm:t>
    </dgm:pt>
    <dgm:pt modelId="{EA6C1DB0-25DF-4D38-B89D-6214FFD686A7}" type="pres">
      <dgm:prSet presAssocID="{3DEEEB20-EA2E-41AA-AFA8-3B1002B7BE14}" presName="Name0" presStyleCnt="0">
        <dgm:presLayoutVars>
          <dgm:dir/>
          <dgm:animLvl val="lvl"/>
          <dgm:resizeHandles val="exact"/>
        </dgm:presLayoutVars>
      </dgm:prSet>
      <dgm:spPr/>
    </dgm:pt>
    <dgm:pt modelId="{5AA179D8-A9BD-43A4-930F-53D0F53FD09B}" type="pres">
      <dgm:prSet presAssocID="{267BEF2F-C838-4595-853E-A36B2F8988D6}" presName="Name8" presStyleCnt="0"/>
      <dgm:spPr/>
    </dgm:pt>
    <dgm:pt modelId="{B672C46B-EB4F-4CEE-8109-ED8B226E6EDF}" type="pres">
      <dgm:prSet presAssocID="{267BEF2F-C838-4595-853E-A36B2F8988D6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C27A134-95BA-471F-9643-7819F1BD36DA}" type="pres">
      <dgm:prSet presAssocID="{267BEF2F-C838-4595-853E-A36B2F8988D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37AE80-A1BB-492E-A37C-B5DD862F080B}" type="pres">
      <dgm:prSet presAssocID="{78559BD0-1CE5-42C6-8BBC-26117B3E9A07}" presName="Name8" presStyleCnt="0"/>
      <dgm:spPr/>
    </dgm:pt>
    <dgm:pt modelId="{B54715BC-10B9-498E-8400-ECA4FD223A45}" type="pres">
      <dgm:prSet presAssocID="{78559BD0-1CE5-42C6-8BBC-26117B3E9A07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E61979-3E32-47FC-8B6A-31C1DC7F2EC0}" type="pres">
      <dgm:prSet presAssocID="{78559BD0-1CE5-42C6-8BBC-26117B3E9A0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BEE089-7392-437D-93FE-545239A9A3CD}" type="pres">
      <dgm:prSet presAssocID="{925EAFA5-692C-486A-BCE8-EDE35CDB4D05}" presName="Name8" presStyleCnt="0"/>
      <dgm:spPr/>
    </dgm:pt>
    <dgm:pt modelId="{47268BD8-C1F8-49BF-8CB5-87238381A15F}" type="pres">
      <dgm:prSet presAssocID="{925EAFA5-692C-486A-BCE8-EDE35CDB4D05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5CE4FF-FB1F-4527-85FF-3D07AD37694B}" type="pres">
      <dgm:prSet presAssocID="{925EAFA5-692C-486A-BCE8-EDE35CDB4D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35708D7-0BCA-4F82-916B-E1A7F951854B}" type="pres">
      <dgm:prSet presAssocID="{A59547E4-44F8-427D-BCD4-69B9F6726572}" presName="Name8" presStyleCnt="0"/>
      <dgm:spPr/>
    </dgm:pt>
    <dgm:pt modelId="{FBCD1F35-5A9B-4E9A-AC73-3371F3D90C3F}" type="pres">
      <dgm:prSet presAssocID="{A59547E4-44F8-427D-BCD4-69B9F6726572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64AF804-9188-4D97-A347-ECF5489AD469}" type="pres">
      <dgm:prSet presAssocID="{A59547E4-44F8-427D-BCD4-69B9F67265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2173E0-D945-4143-BC73-553267B5C157}" type="pres">
      <dgm:prSet presAssocID="{28C3B961-0B10-4641-B586-8C3F798F7D46}" presName="Name8" presStyleCnt="0"/>
      <dgm:spPr/>
    </dgm:pt>
    <dgm:pt modelId="{3188A5AC-67A3-41D7-BC87-D927A2D28D72}" type="pres">
      <dgm:prSet presAssocID="{28C3B961-0B10-4641-B586-8C3F798F7D46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520382-5949-4548-8E4A-2FE3CE8B65FF}" type="pres">
      <dgm:prSet presAssocID="{28C3B961-0B10-4641-B586-8C3F798F7D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D47A8FC-EFB9-4F77-B6BA-58F1AFCE03FE}" srcId="{3DEEEB20-EA2E-41AA-AFA8-3B1002B7BE14}" destId="{78559BD0-1CE5-42C6-8BBC-26117B3E9A07}" srcOrd="1" destOrd="0" parTransId="{847AEFC9-2D2E-40A6-9C35-C0698D5B2A57}" sibTransId="{A7778E96-E7A9-43A7-AAA0-CBFF072C1F88}"/>
    <dgm:cxn modelId="{FD092CC0-FF16-4054-8002-5EAB362612FC}" type="presOf" srcId="{78559BD0-1CE5-42C6-8BBC-26117B3E9A07}" destId="{B54715BC-10B9-498E-8400-ECA4FD223A45}" srcOrd="0" destOrd="0" presId="urn:microsoft.com/office/officeart/2005/8/layout/pyramid1"/>
    <dgm:cxn modelId="{EC8BEDD5-212A-4D92-B3DC-239EA944DB72}" type="presOf" srcId="{925EAFA5-692C-486A-BCE8-EDE35CDB4D05}" destId="{47268BD8-C1F8-49BF-8CB5-87238381A15F}" srcOrd="0" destOrd="0" presId="urn:microsoft.com/office/officeart/2005/8/layout/pyramid1"/>
    <dgm:cxn modelId="{55AD5349-DE44-4FDE-9360-F718E10C2168}" srcId="{3DEEEB20-EA2E-41AA-AFA8-3B1002B7BE14}" destId="{28C3B961-0B10-4641-B586-8C3F798F7D46}" srcOrd="4" destOrd="0" parTransId="{D12C8AAE-FEC8-4AEA-B759-A31A2794FCEF}" sibTransId="{5B5DAFEA-20B9-4173-8337-A94FC212D3B1}"/>
    <dgm:cxn modelId="{95D8ED62-E65A-46CB-A1DF-9CEE54203C4E}" type="presOf" srcId="{A59547E4-44F8-427D-BCD4-69B9F6726572}" destId="{B64AF804-9188-4D97-A347-ECF5489AD469}" srcOrd="1" destOrd="0" presId="urn:microsoft.com/office/officeart/2005/8/layout/pyramid1"/>
    <dgm:cxn modelId="{EDF145D2-63DE-4E52-B4B8-22AEC9092EF8}" srcId="{3DEEEB20-EA2E-41AA-AFA8-3B1002B7BE14}" destId="{267BEF2F-C838-4595-853E-A36B2F8988D6}" srcOrd="0" destOrd="0" parTransId="{BC5063EC-2886-47F3-820D-C868A05D8311}" sibTransId="{AF64DA65-4206-402D-AE4F-7D211984A13E}"/>
    <dgm:cxn modelId="{B7EE80A9-429C-4492-A3FC-114FB97203C7}" type="presOf" srcId="{3DEEEB20-EA2E-41AA-AFA8-3B1002B7BE14}" destId="{EA6C1DB0-25DF-4D38-B89D-6214FFD686A7}" srcOrd="0" destOrd="0" presId="urn:microsoft.com/office/officeart/2005/8/layout/pyramid1"/>
    <dgm:cxn modelId="{51F13D2B-C99C-4995-8606-E34B714F6B33}" type="presOf" srcId="{267BEF2F-C838-4595-853E-A36B2F8988D6}" destId="{B672C46B-EB4F-4CEE-8109-ED8B226E6EDF}" srcOrd="0" destOrd="0" presId="urn:microsoft.com/office/officeart/2005/8/layout/pyramid1"/>
    <dgm:cxn modelId="{A639A3C9-CC66-4748-AB57-781A10FA9FAA}" srcId="{3DEEEB20-EA2E-41AA-AFA8-3B1002B7BE14}" destId="{925EAFA5-692C-486A-BCE8-EDE35CDB4D05}" srcOrd="2" destOrd="0" parTransId="{2878AE69-B1BF-4452-84FA-8DAE37E2825B}" sibTransId="{4592615D-5AFD-4987-9A36-53F16E080491}"/>
    <dgm:cxn modelId="{C410D4AE-C7DC-4466-88E5-F371C6CF9C8F}" type="presOf" srcId="{925EAFA5-692C-486A-BCE8-EDE35CDB4D05}" destId="{765CE4FF-FB1F-4527-85FF-3D07AD37694B}" srcOrd="1" destOrd="0" presId="urn:microsoft.com/office/officeart/2005/8/layout/pyramid1"/>
    <dgm:cxn modelId="{5F27B2F0-B5D5-425C-A030-2E3318915248}" type="presOf" srcId="{A59547E4-44F8-427D-BCD4-69B9F6726572}" destId="{FBCD1F35-5A9B-4E9A-AC73-3371F3D90C3F}" srcOrd="0" destOrd="0" presId="urn:microsoft.com/office/officeart/2005/8/layout/pyramid1"/>
    <dgm:cxn modelId="{975C410C-CC5F-4F3F-A557-29C339DB8E57}" type="presOf" srcId="{267BEF2F-C838-4595-853E-A36B2F8988D6}" destId="{2C27A134-95BA-471F-9643-7819F1BD36DA}" srcOrd="1" destOrd="0" presId="urn:microsoft.com/office/officeart/2005/8/layout/pyramid1"/>
    <dgm:cxn modelId="{238AB6C9-280F-449D-84EF-EA38F4E70BCA}" type="presOf" srcId="{28C3B961-0B10-4641-B586-8C3F798F7D46}" destId="{3188A5AC-67A3-41D7-BC87-D927A2D28D72}" srcOrd="0" destOrd="0" presId="urn:microsoft.com/office/officeart/2005/8/layout/pyramid1"/>
    <dgm:cxn modelId="{F33860A1-F4A2-4BB0-B3DC-A5469CBEA4D1}" type="presOf" srcId="{78559BD0-1CE5-42C6-8BBC-26117B3E9A07}" destId="{34E61979-3E32-47FC-8B6A-31C1DC7F2EC0}" srcOrd="1" destOrd="0" presId="urn:microsoft.com/office/officeart/2005/8/layout/pyramid1"/>
    <dgm:cxn modelId="{B0158FF7-CF89-4CE4-8960-F66E1CDF2E16}" srcId="{3DEEEB20-EA2E-41AA-AFA8-3B1002B7BE14}" destId="{A59547E4-44F8-427D-BCD4-69B9F6726572}" srcOrd="3" destOrd="0" parTransId="{85AD8A40-8137-4311-A43D-F03323E761EF}" sibTransId="{B93CE48D-738D-4101-BB3E-2A07D6C49ADF}"/>
    <dgm:cxn modelId="{1AD163C5-23A0-44C5-94A3-899B57F14341}" type="presOf" srcId="{28C3B961-0B10-4641-B586-8C3F798F7D46}" destId="{42520382-5949-4548-8E4A-2FE3CE8B65FF}" srcOrd="1" destOrd="0" presId="urn:microsoft.com/office/officeart/2005/8/layout/pyramid1"/>
    <dgm:cxn modelId="{D4E941C4-F16B-4AF1-9A8E-4A462AF59831}" type="presParOf" srcId="{EA6C1DB0-25DF-4D38-B89D-6214FFD686A7}" destId="{5AA179D8-A9BD-43A4-930F-53D0F53FD09B}" srcOrd="0" destOrd="0" presId="urn:microsoft.com/office/officeart/2005/8/layout/pyramid1"/>
    <dgm:cxn modelId="{910A395F-76BD-4566-969A-786B48FCE76E}" type="presParOf" srcId="{5AA179D8-A9BD-43A4-930F-53D0F53FD09B}" destId="{B672C46B-EB4F-4CEE-8109-ED8B226E6EDF}" srcOrd="0" destOrd="0" presId="urn:microsoft.com/office/officeart/2005/8/layout/pyramid1"/>
    <dgm:cxn modelId="{C6B93FA2-6EB4-4E1F-A129-224265C591FB}" type="presParOf" srcId="{5AA179D8-A9BD-43A4-930F-53D0F53FD09B}" destId="{2C27A134-95BA-471F-9643-7819F1BD36DA}" srcOrd="1" destOrd="0" presId="urn:microsoft.com/office/officeart/2005/8/layout/pyramid1"/>
    <dgm:cxn modelId="{9A71450D-C29A-45CE-8ED4-9F8116749FA5}" type="presParOf" srcId="{EA6C1DB0-25DF-4D38-B89D-6214FFD686A7}" destId="{E137AE80-A1BB-492E-A37C-B5DD862F080B}" srcOrd="1" destOrd="0" presId="urn:microsoft.com/office/officeart/2005/8/layout/pyramid1"/>
    <dgm:cxn modelId="{51F96A66-C5A7-44AC-B70C-983D0F062AD5}" type="presParOf" srcId="{E137AE80-A1BB-492E-A37C-B5DD862F080B}" destId="{B54715BC-10B9-498E-8400-ECA4FD223A45}" srcOrd="0" destOrd="0" presId="urn:microsoft.com/office/officeart/2005/8/layout/pyramid1"/>
    <dgm:cxn modelId="{90033553-6C49-4FC1-9856-29ADB68539A7}" type="presParOf" srcId="{E137AE80-A1BB-492E-A37C-B5DD862F080B}" destId="{34E61979-3E32-47FC-8B6A-31C1DC7F2EC0}" srcOrd="1" destOrd="0" presId="urn:microsoft.com/office/officeart/2005/8/layout/pyramid1"/>
    <dgm:cxn modelId="{F652CCB9-BB56-493A-AFCC-F50030E15C29}" type="presParOf" srcId="{EA6C1DB0-25DF-4D38-B89D-6214FFD686A7}" destId="{1FBEE089-7392-437D-93FE-545239A9A3CD}" srcOrd="2" destOrd="0" presId="urn:microsoft.com/office/officeart/2005/8/layout/pyramid1"/>
    <dgm:cxn modelId="{43B2E974-C160-4FA4-9882-0DA788182A19}" type="presParOf" srcId="{1FBEE089-7392-437D-93FE-545239A9A3CD}" destId="{47268BD8-C1F8-49BF-8CB5-87238381A15F}" srcOrd="0" destOrd="0" presId="urn:microsoft.com/office/officeart/2005/8/layout/pyramid1"/>
    <dgm:cxn modelId="{EBBEE953-FBD6-496D-83EC-B0C98CB34937}" type="presParOf" srcId="{1FBEE089-7392-437D-93FE-545239A9A3CD}" destId="{765CE4FF-FB1F-4527-85FF-3D07AD37694B}" srcOrd="1" destOrd="0" presId="urn:microsoft.com/office/officeart/2005/8/layout/pyramid1"/>
    <dgm:cxn modelId="{922422B4-2436-4E24-881B-A18E7BD248D0}" type="presParOf" srcId="{EA6C1DB0-25DF-4D38-B89D-6214FFD686A7}" destId="{335708D7-0BCA-4F82-916B-E1A7F951854B}" srcOrd="3" destOrd="0" presId="urn:microsoft.com/office/officeart/2005/8/layout/pyramid1"/>
    <dgm:cxn modelId="{13B059EC-59DA-4D96-911E-2AE431272046}" type="presParOf" srcId="{335708D7-0BCA-4F82-916B-E1A7F951854B}" destId="{FBCD1F35-5A9B-4E9A-AC73-3371F3D90C3F}" srcOrd="0" destOrd="0" presId="urn:microsoft.com/office/officeart/2005/8/layout/pyramid1"/>
    <dgm:cxn modelId="{6A9BFE64-767C-4B66-9827-B276B5F2D634}" type="presParOf" srcId="{335708D7-0BCA-4F82-916B-E1A7F951854B}" destId="{B64AF804-9188-4D97-A347-ECF5489AD469}" srcOrd="1" destOrd="0" presId="urn:microsoft.com/office/officeart/2005/8/layout/pyramid1"/>
    <dgm:cxn modelId="{9C32323F-35B4-491E-BF83-34F1BA99A236}" type="presParOf" srcId="{EA6C1DB0-25DF-4D38-B89D-6214FFD686A7}" destId="{2B2173E0-D945-4143-BC73-553267B5C157}" srcOrd="4" destOrd="0" presId="urn:microsoft.com/office/officeart/2005/8/layout/pyramid1"/>
    <dgm:cxn modelId="{5A444151-8BB9-4B9E-B3CE-AC0509AB5CB6}" type="presParOf" srcId="{2B2173E0-D945-4143-BC73-553267B5C157}" destId="{3188A5AC-67A3-41D7-BC87-D927A2D28D72}" srcOrd="0" destOrd="0" presId="urn:microsoft.com/office/officeart/2005/8/layout/pyramid1"/>
    <dgm:cxn modelId="{348BC508-68DA-4D77-8771-649F33FA192E}" type="presParOf" srcId="{2B2173E0-D945-4143-BC73-553267B5C157}" destId="{42520382-5949-4548-8E4A-2FE3CE8B65F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EEEB20-EA2E-41AA-AFA8-3B1002B7BE14}" type="doc">
      <dgm:prSet loTypeId="urn:microsoft.com/office/officeart/2005/8/layout/pyramid1" loCatId="pyramid" qsTypeId="urn:microsoft.com/office/officeart/2005/8/quickstyle/simple1" qsCatId="simple" csTypeId="urn:microsoft.com/office/officeart/2005/8/colors/accent6_3" csCatId="accent6" phldr="1"/>
      <dgm:spPr/>
    </dgm:pt>
    <dgm:pt modelId="{267BEF2F-C838-4595-853E-A36B2F8988D6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자아실현에 대한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5063EC-2886-47F3-820D-C868A05D8311}" type="parTrans" cxnId="{EDF145D2-63DE-4E52-B4B8-22AEC9092EF8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AF64DA65-4206-402D-AE4F-7D211984A13E}" type="sibTrans" cxnId="{EDF145D2-63DE-4E52-B4B8-22AEC9092EF8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A59547E4-44F8-427D-BCD4-69B9F6726572}">
      <dgm:prSet phldrT="[텍스트]" custT="1"/>
      <dgm:spPr/>
      <dgm:t>
        <a:bodyPr/>
        <a:lstStyle/>
        <a:p>
          <a:pPr latinLnBrk="0"/>
          <a:r>
            <a:rPr lang="ko-KR" altLang="en-US" sz="1600" b="1" i="0" dirty="0" smtClean="0">
              <a:solidFill>
                <a:schemeClr val="tx1"/>
              </a:solidFill>
              <a:effectLst/>
            </a:rPr>
            <a:t>안전에 대한 욕구</a:t>
          </a:r>
          <a:endParaRPr lang="ko-KR" altLang="en-US" sz="1600" b="1" i="0" dirty="0">
            <a:solidFill>
              <a:schemeClr val="tx1"/>
            </a:solidFill>
            <a:effectLst/>
          </a:endParaRPr>
        </a:p>
      </dgm:t>
    </dgm:pt>
    <dgm:pt modelId="{85AD8A40-8137-4311-A43D-F03323E761EF}" type="parTrans" cxnId="{B0158FF7-CF89-4CE4-8960-F66E1CDF2E16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B93CE48D-738D-4101-BB3E-2A07D6C49ADF}" type="sibTrans" cxnId="{B0158FF7-CF89-4CE4-8960-F66E1CDF2E16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28C3B961-0B10-4641-B586-8C3F798F7D46}">
      <dgm:prSet phldrT="[텍스트]" custT="1"/>
      <dgm:spPr/>
      <dgm:t>
        <a:bodyPr/>
        <a:lstStyle/>
        <a:p>
          <a:pPr latinLnBrk="0"/>
          <a:r>
            <a:rPr lang="ko-KR" altLang="en-US" sz="1600" b="1" i="0" dirty="0" smtClean="0">
              <a:solidFill>
                <a:schemeClr val="tx1"/>
              </a:solidFill>
              <a:effectLst/>
            </a:rPr>
            <a:t>생리적 욕구</a:t>
          </a:r>
          <a:endParaRPr lang="ko-KR" altLang="en-US" sz="1600" b="1" i="0" dirty="0">
            <a:solidFill>
              <a:schemeClr val="tx1"/>
            </a:solidFill>
            <a:effectLst/>
          </a:endParaRPr>
        </a:p>
      </dgm:t>
    </dgm:pt>
    <dgm:pt modelId="{D12C8AAE-FEC8-4AEA-B759-A31A2794FCEF}" type="parTrans" cxnId="{55AD5349-DE44-4FDE-9360-F718E10C2168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5B5DAFEA-20B9-4173-8337-A94FC212D3B1}" type="sibTrans" cxnId="{55AD5349-DE44-4FDE-9360-F718E10C2168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925EAFA5-692C-486A-BCE8-EDE35CDB4D05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사랑에 대한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78AE69-B1BF-4452-84FA-8DAE37E2825B}" type="parTrans" cxnId="{A639A3C9-CC66-4748-AB57-781A10FA9FAA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4592615D-5AFD-4987-9A36-53F16E080491}" type="sibTrans" cxnId="{A639A3C9-CC66-4748-AB57-781A10FA9FAA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78559BD0-1CE5-42C6-8BBC-26117B3E9A07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인정의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7AEFC9-2D2E-40A6-9C35-C0698D5B2A57}" type="parTrans" cxnId="{BD47A8FC-EFB9-4F77-B6BA-58F1AFCE03FE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A7778E96-E7A9-43A7-AAA0-CBFF072C1F88}" type="sibTrans" cxnId="{BD47A8FC-EFB9-4F77-B6BA-58F1AFCE03FE}">
      <dgm:prSet/>
      <dgm:spPr/>
      <dgm:t>
        <a:bodyPr/>
        <a:lstStyle/>
        <a:p>
          <a:pPr latinLnBrk="0"/>
          <a:endParaRPr lang="ko-KR" altLang="en-US" sz="1200" b="1" i="0"/>
        </a:p>
      </dgm:t>
    </dgm:pt>
    <dgm:pt modelId="{EA6C1DB0-25DF-4D38-B89D-6214FFD686A7}" type="pres">
      <dgm:prSet presAssocID="{3DEEEB20-EA2E-41AA-AFA8-3B1002B7BE14}" presName="Name0" presStyleCnt="0">
        <dgm:presLayoutVars>
          <dgm:dir/>
          <dgm:animLvl val="lvl"/>
          <dgm:resizeHandles val="exact"/>
        </dgm:presLayoutVars>
      </dgm:prSet>
      <dgm:spPr/>
    </dgm:pt>
    <dgm:pt modelId="{5AA179D8-A9BD-43A4-930F-53D0F53FD09B}" type="pres">
      <dgm:prSet presAssocID="{267BEF2F-C838-4595-853E-A36B2F8988D6}" presName="Name8" presStyleCnt="0"/>
      <dgm:spPr/>
    </dgm:pt>
    <dgm:pt modelId="{B672C46B-EB4F-4CEE-8109-ED8B226E6EDF}" type="pres">
      <dgm:prSet presAssocID="{267BEF2F-C838-4595-853E-A36B2F8988D6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C27A134-95BA-471F-9643-7819F1BD36DA}" type="pres">
      <dgm:prSet presAssocID="{267BEF2F-C838-4595-853E-A36B2F8988D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37AE80-A1BB-492E-A37C-B5DD862F080B}" type="pres">
      <dgm:prSet presAssocID="{78559BD0-1CE5-42C6-8BBC-26117B3E9A07}" presName="Name8" presStyleCnt="0"/>
      <dgm:spPr/>
    </dgm:pt>
    <dgm:pt modelId="{B54715BC-10B9-498E-8400-ECA4FD223A45}" type="pres">
      <dgm:prSet presAssocID="{78559BD0-1CE5-42C6-8BBC-26117B3E9A07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E61979-3E32-47FC-8B6A-31C1DC7F2EC0}" type="pres">
      <dgm:prSet presAssocID="{78559BD0-1CE5-42C6-8BBC-26117B3E9A0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BEE089-7392-437D-93FE-545239A9A3CD}" type="pres">
      <dgm:prSet presAssocID="{925EAFA5-692C-486A-BCE8-EDE35CDB4D05}" presName="Name8" presStyleCnt="0"/>
      <dgm:spPr/>
    </dgm:pt>
    <dgm:pt modelId="{47268BD8-C1F8-49BF-8CB5-87238381A15F}" type="pres">
      <dgm:prSet presAssocID="{925EAFA5-692C-486A-BCE8-EDE35CDB4D05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5CE4FF-FB1F-4527-85FF-3D07AD37694B}" type="pres">
      <dgm:prSet presAssocID="{925EAFA5-692C-486A-BCE8-EDE35CDB4D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35708D7-0BCA-4F82-916B-E1A7F951854B}" type="pres">
      <dgm:prSet presAssocID="{A59547E4-44F8-427D-BCD4-69B9F6726572}" presName="Name8" presStyleCnt="0"/>
      <dgm:spPr/>
    </dgm:pt>
    <dgm:pt modelId="{FBCD1F35-5A9B-4E9A-AC73-3371F3D90C3F}" type="pres">
      <dgm:prSet presAssocID="{A59547E4-44F8-427D-BCD4-69B9F6726572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64AF804-9188-4D97-A347-ECF5489AD469}" type="pres">
      <dgm:prSet presAssocID="{A59547E4-44F8-427D-BCD4-69B9F67265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2173E0-D945-4143-BC73-553267B5C157}" type="pres">
      <dgm:prSet presAssocID="{28C3B961-0B10-4641-B586-8C3F798F7D46}" presName="Name8" presStyleCnt="0"/>
      <dgm:spPr/>
    </dgm:pt>
    <dgm:pt modelId="{3188A5AC-67A3-41D7-BC87-D927A2D28D72}" type="pres">
      <dgm:prSet presAssocID="{28C3B961-0B10-4641-B586-8C3F798F7D46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520382-5949-4548-8E4A-2FE3CE8B65FF}" type="pres">
      <dgm:prSet presAssocID="{28C3B961-0B10-4641-B586-8C3F798F7D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D47A8FC-EFB9-4F77-B6BA-58F1AFCE03FE}" srcId="{3DEEEB20-EA2E-41AA-AFA8-3B1002B7BE14}" destId="{78559BD0-1CE5-42C6-8BBC-26117B3E9A07}" srcOrd="1" destOrd="0" parTransId="{847AEFC9-2D2E-40A6-9C35-C0698D5B2A57}" sibTransId="{A7778E96-E7A9-43A7-AAA0-CBFF072C1F88}"/>
    <dgm:cxn modelId="{55AD5349-DE44-4FDE-9360-F718E10C2168}" srcId="{3DEEEB20-EA2E-41AA-AFA8-3B1002B7BE14}" destId="{28C3B961-0B10-4641-B586-8C3F798F7D46}" srcOrd="4" destOrd="0" parTransId="{D12C8AAE-FEC8-4AEA-B759-A31A2794FCEF}" sibTransId="{5B5DAFEA-20B9-4173-8337-A94FC212D3B1}"/>
    <dgm:cxn modelId="{EDF145D2-63DE-4E52-B4B8-22AEC9092EF8}" srcId="{3DEEEB20-EA2E-41AA-AFA8-3B1002B7BE14}" destId="{267BEF2F-C838-4595-853E-A36B2F8988D6}" srcOrd="0" destOrd="0" parTransId="{BC5063EC-2886-47F3-820D-C868A05D8311}" sibTransId="{AF64DA65-4206-402D-AE4F-7D211984A13E}"/>
    <dgm:cxn modelId="{E6690E51-52AD-4231-B402-D204A829D594}" type="presOf" srcId="{3DEEEB20-EA2E-41AA-AFA8-3B1002B7BE14}" destId="{EA6C1DB0-25DF-4D38-B89D-6214FFD686A7}" srcOrd="0" destOrd="0" presId="urn:microsoft.com/office/officeart/2005/8/layout/pyramid1"/>
    <dgm:cxn modelId="{13F16EFF-DBC5-42F0-8F4A-3CDE63726815}" type="presOf" srcId="{925EAFA5-692C-486A-BCE8-EDE35CDB4D05}" destId="{765CE4FF-FB1F-4527-85FF-3D07AD37694B}" srcOrd="1" destOrd="0" presId="urn:microsoft.com/office/officeart/2005/8/layout/pyramid1"/>
    <dgm:cxn modelId="{AFAF5726-E7A4-4C4B-B833-BBAC3F1EE949}" type="presOf" srcId="{78559BD0-1CE5-42C6-8BBC-26117B3E9A07}" destId="{B54715BC-10B9-498E-8400-ECA4FD223A45}" srcOrd="0" destOrd="0" presId="urn:microsoft.com/office/officeart/2005/8/layout/pyramid1"/>
    <dgm:cxn modelId="{0077448F-F06D-4F9B-A765-A5FC121D8AF3}" type="presOf" srcId="{267BEF2F-C838-4595-853E-A36B2F8988D6}" destId="{B672C46B-EB4F-4CEE-8109-ED8B226E6EDF}" srcOrd="0" destOrd="0" presId="urn:microsoft.com/office/officeart/2005/8/layout/pyramid1"/>
    <dgm:cxn modelId="{1586143E-8987-496B-8749-D3237A2C4A8E}" type="presOf" srcId="{267BEF2F-C838-4595-853E-A36B2F8988D6}" destId="{2C27A134-95BA-471F-9643-7819F1BD36DA}" srcOrd="1" destOrd="0" presId="urn:microsoft.com/office/officeart/2005/8/layout/pyramid1"/>
    <dgm:cxn modelId="{A639A3C9-CC66-4748-AB57-781A10FA9FAA}" srcId="{3DEEEB20-EA2E-41AA-AFA8-3B1002B7BE14}" destId="{925EAFA5-692C-486A-BCE8-EDE35CDB4D05}" srcOrd="2" destOrd="0" parTransId="{2878AE69-B1BF-4452-84FA-8DAE37E2825B}" sibTransId="{4592615D-5AFD-4987-9A36-53F16E080491}"/>
    <dgm:cxn modelId="{5671537E-2800-4700-AE84-1E9C48AFCA39}" type="presOf" srcId="{A59547E4-44F8-427D-BCD4-69B9F6726572}" destId="{B64AF804-9188-4D97-A347-ECF5489AD469}" srcOrd="1" destOrd="0" presId="urn:microsoft.com/office/officeart/2005/8/layout/pyramid1"/>
    <dgm:cxn modelId="{92008981-787E-44EB-800E-B2EDD37E885C}" type="presOf" srcId="{28C3B961-0B10-4641-B586-8C3F798F7D46}" destId="{3188A5AC-67A3-41D7-BC87-D927A2D28D72}" srcOrd="0" destOrd="0" presId="urn:microsoft.com/office/officeart/2005/8/layout/pyramid1"/>
    <dgm:cxn modelId="{FDE253E0-A92E-4B98-8B8D-69AA41A37F68}" type="presOf" srcId="{A59547E4-44F8-427D-BCD4-69B9F6726572}" destId="{FBCD1F35-5A9B-4E9A-AC73-3371F3D90C3F}" srcOrd="0" destOrd="0" presId="urn:microsoft.com/office/officeart/2005/8/layout/pyramid1"/>
    <dgm:cxn modelId="{F27F9B44-1D53-41EC-B8B2-119494EAFD5E}" type="presOf" srcId="{925EAFA5-692C-486A-BCE8-EDE35CDB4D05}" destId="{47268BD8-C1F8-49BF-8CB5-87238381A15F}" srcOrd="0" destOrd="0" presId="urn:microsoft.com/office/officeart/2005/8/layout/pyramid1"/>
    <dgm:cxn modelId="{AE3214F6-A317-4527-9E8B-B4B680B28148}" type="presOf" srcId="{78559BD0-1CE5-42C6-8BBC-26117B3E9A07}" destId="{34E61979-3E32-47FC-8B6A-31C1DC7F2EC0}" srcOrd="1" destOrd="0" presId="urn:microsoft.com/office/officeart/2005/8/layout/pyramid1"/>
    <dgm:cxn modelId="{B0158FF7-CF89-4CE4-8960-F66E1CDF2E16}" srcId="{3DEEEB20-EA2E-41AA-AFA8-3B1002B7BE14}" destId="{A59547E4-44F8-427D-BCD4-69B9F6726572}" srcOrd="3" destOrd="0" parTransId="{85AD8A40-8137-4311-A43D-F03323E761EF}" sibTransId="{B93CE48D-738D-4101-BB3E-2A07D6C49ADF}"/>
    <dgm:cxn modelId="{4585E383-8385-41D7-8D10-6686F3071BEA}" type="presOf" srcId="{28C3B961-0B10-4641-B586-8C3F798F7D46}" destId="{42520382-5949-4548-8E4A-2FE3CE8B65FF}" srcOrd="1" destOrd="0" presId="urn:microsoft.com/office/officeart/2005/8/layout/pyramid1"/>
    <dgm:cxn modelId="{87443266-80B1-48AA-8396-36DEA2051759}" type="presParOf" srcId="{EA6C1DB0-25DF-4D38-B89D-6214FFD686A7}" destId="{5AA179D8-A9BD-43A4-930F-53D0F53FD09B}" srcOrd="0" destOrd="0" presId="urn:microsoft.com/office/officeart/2005/8/layout/pyramid1"/>
    <dgm:cxn modelId="{A107A327-F2F8-4076-93D9-A21142952829}" type="presParOf" srcId="{5AA179D8-A9BD-43A4-930F-53D0F53FD09B}" destId="{B672C46B-EB4F-4CEE-8109-ED8B226E6EDF}" srcOrd="0" destOrd="0" presId="urn:microsoft.com/office/officeart/2005/8/layout/pyramid1"/>
    <dgm:cxn modelId="{85D06517-2986-4C0F-8553-A59F35A1DED8}" type="presParOf" srcId="{5AA179D8-A9BD-43A4-930F-53D0F53FD09B}" destId="{2C27A134-95BA-471F-9643-7819F1BD36DA}" srcOrd="1" destOrd="0" presId="urn:microsoft.com/office/officeart/2005/8/layout/pyramid1"/>
    <dgm:cxn modelId="{01A99C85-104D-4609-8A29-3774330580B1}" type="presParOf" srcId="{EA6C1DB0-25DF-4D38-B89D-6214FFD686A7}" destId="{E137AE80-A1BB-492E-A37C-B5DD862F080B}" srcOrd="1" destOrd="0" presId="urn:microsoft.com/office/officeart/2005/8/layout/pyramid1"/>
    <dgm:cxn modelId="{20D7E5D0-3C04-440B-B6BC-4A6D396A09A2}" type="presParOf" srcId="{E137AE80-A1BB-492E-A37C-B5DD862F080B}" destId="{B54715BC-10B9-498E-8400-ECA4FD223A45}" srcOrd="0" destOrd="0" presId="urn:microsoft.com/office/officeart/2005/8/layout/pyramid1"/>
    <dgm:cxn modelId="{C5DD5FC2-6E44-4AB6-ABF8-237FA5B015F2}" type="presParOf" srcId="{E137AE80-A1BB-492E-A37C-B5DD862F080B}" destId="{34E61979-3E32-47FC-8B6A-31C1DC7F2EC0}" srcOrd="1" destOrd="0" presId="urn:microsoft.com/office/officeart/2005/8/layout/pyramid1"/>
    <dgm:cxn modelId="{D1059043-C380-425E-871B-D89349EDF923}" type="presParOf" srcId="{EA6C1DB0-25DF-4D38-B89D-6214FFD686A7}" destId="{1FBEE089-7392-437D-93FE-545239A9A3CD}" srcOrd="2" destOrd="0" presId="urn:microsoft.com/office/officeart/2005/8/layout/pyramid1"/>
    <dgm:cxn modelId="{C7768A4A-BCA8-4B52-A5FB-55FD71E87256}" type="presParOf" srcId="{1FBEE089-7392-437D-93FE-545239A9A3CD}" destId="{47268BD8-C1F8-49BF-8CB5-87238381A15F}" srcOrd="0" destOrd="0" presId="urn:microsoft.com/office/officeart/2005/8/layout/pyramid1"/>
    <dgm:cxn modelId="{D7EEB5D7-6D8E-4B32-9E19-ADAD79C965D7}" type="presParOf" srcId="{1FBEE089-7392-437D-93FE-545239A9A3CD}" destId="{765CE4FF-FB1F-4527-85FF-3D07AD37694B}" srcOrd="1" destOrd="0" presId="urn:microsoft.com/office/officeart/2005/8/layout/pyramid1"/>
    <dgm:cxn modelId="{88B6D9A1-9DC2-4AD9-940F-ADA00EE3EB71}" type="presParOf" srcId="{EA6C1DB0-25DF-4D38-B89D-6214FFD686A7}" destId="{335708D7-0BCA-4F82-916B-E1A7F951854B}" srcOrd="3" destOrd="0" presId="urn:microsoft.com/office/officeart/2005/8/layout/pyramid1"/>
    <dgm:cxn modelId="{EEB61E35-557B-4DF3-B61B-35ECBAAAB9D9}" type="presParOf" srcId="{335708D7-0BCA-4F82-916B-E1A7F951854B}" destId="{FBCD1F35-5A9B-4E9A-AC73-3371F3D90C3F}" srcOrd="0" destOrd="0" presId="urn:microsoft.com/office/officeart/2005/8/layout/pyramid1"/>
    <dgm:cxn modelId="{3574F60F-AD17-45DB-8DAC-28521ABDDD2E}" type="presParOf" srcId="{335708D7-0BCA-4F82-916B-E1A7F951854B}" destId="{B64AF804-9188-4D97-A347-ECF5489AD469}" srcOrd="1" destOrd="0" presId="urn:microsoft.com/office/officeart/2005/8/layout/pyramid1"/>
    <dgm:cxn modelId="{3835FACD-3FC2-4FC7-BDBD-A3ACED915E9D}" type="presParOf" srcId="{EA6C1DB0-25DF-4D38-B89D-6214FFD686A7}" destId="{2B2173E0-D945-4143-BC73-553267B5C157}" srcOrd="4" destOrd="0" presId="urn:microsoft.com/office/officeart/2005/8/layout/pyramid1"/>
    <dgm:cxn modelId="{AEA9C6B7-041E-463B-BF88-61116DE9794C}" type="presParOf" srcId="{2B2173E0-D945-4143-BC73-553267B5C157}" destId="{3188A5AC-67A3-41D7-BC87-D927A2D28D72}" srcOrd="0" destOrd="0" presId="urn:microsoft.com/office/officeart/2005/8/layout/pyramid1"/>
    <dgm:cxn modelId="{EE2CB7BB-2C48-467A-AB07-7E5EDD07304C}" type="presParOf" srcId="{2B2173E0-D945-4143-BC73-553267B5C157}" destId="{42520382-5949-4548-8E4A-2FE3CE8B65F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EEEB20-EA2E-41AA-AFA8-3B1002B7BE14}" type="doc">
      <dgm:prSet loTypeId="urn:microsoft.com/office/officeart/2005/8/layout/pyramid1" loCatId="pyramid" qsTypeId="urn:microsoft.com/office/officeart/2005/8/quickstyle/simple2" qsCatId="simple" csTypeId="urn:microsoft.com/office/officeart/2005/8/colors/accent1_2" csCatId="accent1" phldr="1"/>
      <dgm:spPr/>
    </dgm:pt>
    <dgm:pt modelId="{267BEF2F-C838-4595-853E-A36B2F8988D6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자아실현에 대한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5063EC-2886-47F3-820D-C868A05D8311}" type="parTrans" cxnId="{EDF145D2-63DE-4E52-B4B8-22AEC9092EF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64DA65-4206-402D-AE4F-7D211984A13E}" type="sibTrans" cxnId="{EDF145D2-63DE-4E52-B4B8-22AEC9092EF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59547E4-44F8-427D-BCD4-69B9F6726572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안전에 대한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AD8A40-8137-4311-A43D-F03323E761EF}" type="parTrans" cxnId="{B0158FF7-CF89-4CE4-8960-F66E1CDF2E16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3CE48D-738D-4101-BB3E-2A07D6C49ADF}" type="sibTrans" cxnId="{B0158FF7-CF89-4CE4-8960-F66E1CDF2E16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C3B961-0B10-4641-B586-8C3F798F7D46}">
      <dgm:prSet phldrT="[텍스트]" custT="1"/>
      <dgm:spPr>
        <a:solidFill>
          <a:schemeClr val="bg1">
            <a:lumMod val="75000"/>
          </a:schemeClr>
        </a:solidFill>
      </dgm:spPr>
      <dgm:t>
        <a:bodyPr/>
        <a:lstStyle/>
        <a:p>
          <a:pPr latinLnBrk="0"/>
          <a:r>
            <a:rPr lang="ko-KR" altLang="en-US" sz="1200" b="1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생리적 욕구</a:t>
          </a:r>
          <a:endParaRPr lang="ko-KR" altLang="en-US" sz="12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2C8AAE-FEC8-4AEA-B759-A31A2794FCEF}" type="parTrans" cxnId="{55AD5349-DE44-4FDE-9360-F718E10C216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B5DAFEA-20B9-4173-8337-A94FC212D3B1}" type="sibTrans" cxnId="{55AD5349-DE44-4FDE-9360-F718E10C2168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5EAFA5-692C-486A-BCE8-EDE35CDB4D05}">
      <dgm:prSet phldrT="[텍스트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0"/>
          <a:endParaRPr lang="ko-KR" altLang="en-US" sz="16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78AE69-B1BF-4452-84FA-8DAE37E2825B}" type="parTrans" cxnId="{A639A3C9-CC66-4748-AB57-781A10FA9FAA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592615D-5AFD-4987-9A36-53F16E080491}" type="sibTrans" cxnId="{A639A3C9-CC66-4748-AB57-781A10FA9FAA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8559BD0-1CE5-42C6-8BBC-26117B3E9A07}">
      <dgm:prSet phldrT="[텍스트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0"/>
          <a:endParaRPr lang="ko-KR" altLang="en-US" sz="1400" b="1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7AEFC9-2D2E-40A6-9C35-C0698D5B2A57}" type="parTrans" cxnId="{BD47A8FC-EFB9-4F77-B6BA-58F1AFCE03FE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7778E96-E7A9-43A7-AAA0-CBFF072C1F88}" type="sibTrans" cxnId="{BD47A8FC-EFB9-4F77-B6BA-58F1AFCE03FE}">
      <dgm:prSet/>
      <dgm:spPr/>
      <dgm:t>
        <a:bodyPr/>
        <a:lstStyle/>
        <a:p>
          <a:pPr latinLnBrk="0"/>
          <a:endParaRPr lang="ko-KR" altLang="en-US" sz="1200" b="1" i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6C1DB0-25DF-4D38-B89D-6214FFD686A7}" type="pres">
      <dgm:prSet presAssocID="{3DEEEB20-EA2E-41AA-AFA8-3B1002B7BE14}" presName="Name0" presStyleCnt="0">
        <dgm:presLayoutVars>
          <dgm:dir/>
          <dgm:animLvl val="lvl"/>
          <dgm:resizeHandles val="exact"/>
        </dgm:presLayoutVars>
      </dgm:prSet>
      <dgm:spPr/>
    </dgm:pt>
    <dgm:pt modelId="{5AA179D8-A9BD-43A4-930F-53D0F53FD09B}" type="pres">
      <dgm:prSet presAssocID="{267BEF2F-C838-4595-853E-A36B2F8988D6}" presName="Name8" presStyleCnt="0"/>
      <dgm:spPr/>
    </dgm:pt>
    <dgm:pt modelId="{B672C46B-EB4F-4CEE-8109-ED8B226E6EDF}" type="pres">
      <dgm:prSet presAssocID="{267BEF2F-C838-4595-853E-A36B2F8988D6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C27A134-95BA-471F-9643-7819F1BD36DA}" type="pres">
      <dgm:prSet presAssocID="{267BEF2F-C838-4595-853E-A36B2F8988D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37AE80-A1BB-492E-A37C-B5DD862F080B}" type="pres">
      <dgm:prSet presAssocID="{78559BD0-1CE5-42C6-8BBC-26117B3E9A07}" presName="Name8" presStyleCnt="0"/>
      <dgm:spPr/>
    </dgm:pt>
    <dgm:pt modelId="{B54715BC-10B9-498E-8400-ECA4FD223A45}" type="pres">
      <dgm:prSet presAssocID="{78559BD0-1CE5-42C6-8BBC-26117B3E9A07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4E61979-3E32-47FC-8B6A-31C1DC7F2EC0}" type="pres">
      <dgm:prSet presAssocID="{78559BD0-1CE5-42C6-8BBC-26117B3E9A0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BEE089-7392-437D-93FE-545239A9A3CD}" type="pres">
      <dgm:prSet presAssocID="{925EAFA5-692C-486A-BCE8-EDE35CDB4D05}" presName="Name8" presStyleCnt="0"/>
      <dgm:spPr/>
    </dgm:pt>
    <dgm:pt modelId="{47268BD8-C1F8-49BF-8CB5-87238381A15F}" type="pres">
      <dgm:prSet presAssocID="{925EAFA5-692C-486A-BCE8-EDE35CDB4D05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5CE4FF-FB1F-4527-85FF-3D07AD37694B}" type="pres">
      <dgm:prSet presAssocID="{925EAFA5-692C-486A-BCE8-EDE35CDB4D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35708D7-0BCA-4F82-916B-E1A7F951854B}" type="pres">
      <dgm:prSet presAssocID="{A59547E4-44F8-427D-BCD4-69B9F6726572}" presName="Name8" presStyleCnt="0"/>
      <dgm:spPr/>
    </dgm:pt>
    <dgm:pt modelId="{FBCD1F35-5A9B-4E9A-AC73-3371F3D90C3F}" type="pres">
      <dgm:prSet presAssocID="{A59547E4-44F8-427D-BCD4-69B9F6726572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64AF804-9188-4D97-A347-ECF5489AD469}" type="pres">
      <dgm:prSet presAssocID="{A59547E4-44F8-427D-BCD4-69B9F67265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2173E0-D945-4143-BC73-553267B5C157}" type="pres">
      <dgm:prSet presAssocID="{28C3B961-0B10-4641-B586-8C3F798F7D46}" presName="Name8" presStyleCnt="0"/>
      <dgm:spPr/>
    </dgm:pt>
    <dgm:pt modelId="{3188A5AC-67A3-41D7-BC87-D927A2D28D72}" type="pres">
      <dgm:prSet presAssocID="{28C3B961-0B10-4641-B586-8C3F798F7D46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520382-5949-4548-8E4A-2FE3CE8B65FF}" type="pres">
      <dgm:prSet presAssocID="{28C3B961-0B10-4641-B586-8C3F798F7D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D47A8FC-EFB9-4F77-B6BA-58F1AFCE03FE}" srcId="{3DEEEB20-EA2E-41AA-AFA8-3B1002B7BE14}" destId="{78559BD0-1CE5-42C6-8BBC-26117B3E9A07}" srcOrd="1" destOrd="0" parTransId="{847AEFC9-2D2E-40A6-9C35-C0698D5B2A57}" sibTransId="{A7778E96-E7A9-43A7-AAA0-CBFF072C1F88}"/>
    <dgm:cxn modelId="{6A9B2596-F178-434E-AB33-63826BD600AA}" type="presOf" srcId="{3DEEEB20-EA2E-41AA-AFA8-3B1002B7BE14}" destId="{EA6C1DB0-25DF-4D38-B89D-6214FFD686A7}" srcOrd="0" destOrd="0" presId="urn:microsoft.com/office/officeart/2005/8/layout/pyramid1"/>
    <dgm:cxn modelId="{55AD5349-DE44-4FDE-9360-F718E10C2168}" srcId="{3DEEEB20-EA2E-41AA-AFA8-3B1002B7BE14}" destId="{28C3B961-0B10-4641-B586-8C3F798F7D46}" srcOrd="4" destOrd="0" parTransId="{D12C8AAE-FEC8-4AEA-B759-A31A2794FCEF}" sibTransId="{5B5DAFEA-20B9-4173-8337-A94FC212D3B1}"/>
    <dgm:cxn modelId="{09ED8A50-43D2-4E25-9301-4FF8627A6700}" type="presOf" srcId="{28C3B961-0B10-4641-B586-8C3F798F7D46}" destId="{42520382-5949-4548-8E4A-2FE3CE8B65FF}" srcOrd="1" destOrd="0" presId="urn:microsoft.com/office/officeart/2005/8/layout/pyramid1"/>
    <dgm:cxn modelId="{EDF145D2-63DE-4E52-B4B8-22AEC9092EF8}" srcId="{3DEEEB20-EA2E-41AA-AFA8-3B1002B7BE14}" destId="{267BEF2F-C838-4595-853E-A36B2F8988D6}" srcOrd="0" destOrd="0" parTransId="{BC5063EC-2886-47F3-820D-C868A05D8311}" sibTransId="{AF64DA65-4206-402D-AE4F-7D211984A13E}"/>
    <dgm:cxn modelId="{30644A42-591C-4043-9CD6-5D38314C1114}" type="presOf" srcId="{267BEF2F-C838-4595-853E-A36B2F8988D6}" destId="{2C27A134-95BA-471F-9643-7819F1BD36DA}" srcOrd="1" destOrd="0" presId="urn:microsoft.com/office/officeart/2005/8/layout/pyramid1"/>
    <dgm:cxn modelId="{DA9E9F03-DB4F-41A8-A6EF-5B099A5943F0}" type="presOf" srcId="{A59547E4-44F8-427D-BCD4-69B9F6726572}" destId="{FBCD1F35-5A9B-4E9A-AC73-3371F3D90C3F}" srcOrd="0" destOrd="0" presId="urn:microsoft.com/office/officeart/2005/8/layout/pyramid1"/>
    <dgm:cxn modelId="{BEEE0CC3-7942-4E3E-A4FD-E49B46228F7D}" type="presOf" srcId="{28C3B961-0B10-4641-B586-8C3F798F7D46}" destId="{3188A5AC-67A3-41D7-BC87-D927A2D28D72}" srcOrd="0" destOrd="0" presId="urn:microsoft.com/office/officeart/2005/8/layout/pyramid1"/>
    <dgm:cxn modelId="{0A24EB39-8A25-4FEA-A5A1-E94880836BF5}" type="presOf" srcId="{925EAFA5-692C-486A-BCE8-EDE35CDB4D05}" destId="{765CE4FF-FB1F-4527-85FF-3D07AD37694B}" srcOrd="1" destOrd="0" presId="urn:microsoft.com/office/officeart/2005/8/layout/pyramid1"/>
    <dgm:cxn modelId="{A639A3C9-CC66-4748-AB57-781A10FA9FAA}" srcId="{3DEEEB20-EA2E-41AA-AFA8-3B1002B7BE14}" destId="{925EAFA5-692C-486A-BCE8-EDE35CDB4D05}" srcOrd="2" destOrd="0" parTransId="{2878AE69-B1BF-4452-84FA-8DAE37E2825B}" sibTransId="{4592615D-5AFD-4987-9A36-53F16E080491}"/>
    <dgm:cxn modelId="{843DC8BA-063F-43DC-B512-09069AD6E1D2}" type="presOf" srcId="{925EAFA5-692C-486A-BCE8-EDE35CDB4D05}" destId="{47268BD8-C1F8-49BF-8CB5-87238381A15F}" srcOrd="0" destOrd="0" presId="urn:microsoft.com/office/officeart/2005/8/layout/pyramid1"/>
    <dgm:cxn modelId="{A628663A-4C1D-4D07-BBFA-CA88AAF091EB}" type="presOf" srcId="{78559BD0-1CE5-42C6-8BBC-26117B3E9A07}" destId="{34E61979-3E32-47FC-8B6A-31C1DC7F2EC0}" srcOrd="1" destOrd="0" presId="urn:microsoft.com/office/officeart/2005/8/layout/pyramid1"/>
    <dgm:cxn modelId="{DC4E785F-CC30-4846-906F-546CBC335518}" type="presOf" srcId="{78559BD0-1CE5-42C6-8BBC-26117B3E9A07}" destId="{B54715BC-10B9-498E-8400-ECA4FD223A45}" srcOrd="0" destOrd="0" presId="urn:microsoft.com/office/officeart/2005/8/layout/pyramid1"/>
    <dgm:cxn modelId="{2C49296A-9206-4A0F-9181-3B86E16D19BD}" type="presOf" srcId="{267BEF2F-C838-4595-853E-A36B2F8988D6}" destId="{B672C46B-EB4F-4CEE-8109-ED8B226E6EDF}" srcOrd="0" destOrd="0" presId="urn:microsoft.com/office/officeart/2005/8/layout/pyramid1"/>
    <dgm:cxn modelId="{B0158FF7-CF89-4CE4-8960-F66E1CDF2E16}" srcId="{3DEEEB20-EA2E-41AA-AFA8-3B1002B7BE14}" destId="{A59547E4-44F8-427D-BCD4-69B9F6726572}" srcOrd="3" destOrd="0" parTransId="{85AD8A40-8137-4311-A43D-F03323E761EF}" sibTransId="{B93CE48D-738D-4101-BB3E-2A07D6C49ADF}"/>
    <dgm:cxn modelId="{9D9078FA-BE22-4C4C-B2D0-D39578784B0D}" type="presOf" srcId="{A59547E4-44F8-427D-BCD4-69B9F6726572}" destId="{B64AF804-9188-4D97-A347-ECF5489AD469}" srcOrd="1" destOrd="0" presId="urn:microsoft.com/office/officeart/2005/8/layout/pyramid1"/>
    <dgm:cxn modelId="{3837D4E3-B79A-4876-A88A-E6CDED8CA8D4}" type="presParOf" srcId="{EA6C1DB0-25DF-4D38-B89D-6214FFD686A7}" destId="{5AA179D8-A9BD-43A4-930F-53D0F53FD09B}" srcOrd="0" destOrd="0" presId="urn:microsoft.com/office/officeart/2005/8/layout/pyramid1"/>
    <dgm:cxn modelId="{768CA045-9BE3-45A1-909A-4D31DE2791AF}" type="presParOf" srcId="{5AA179D8-A9BD-43A4-930F-53D0F53FD09B}" destId="{B672C46B-EB4F-4CEE-8109-ED8B226E6EDF}" srcOrd="0" destOrd="0" presId="urn:microsoft.com/office/officeart/2005/8/layout/pyramid1"/>
    <dgm:cxn modelId="{69A936C8-4AD2-439F-AD0B-539ECA5630FF}" type="presParOf" srcId="{5AA179D8-A9BD-43A4-930F-53D0F53FD09B}" destId="{2C27A134-95BA-471F-9643-7819F1BD36DA}" srcOrd="1" destOrd="0" presId="urn:microsoft.com/office/officeart/2005/8/layout/pyramid1"/>
    <dgm:cxn modelId="{3639CBB8-8FF5-4F0C-A325-2795CE2C1F57}" type="presParOf" srcId="{EA6C1DB0-25DF-4D38-B89D-6214FFD686A7}" destId="{E137AE80-A1BB-492E-A37C-B5DD862F080B}" srcOrd="1" destOrd="0" presId="urn:microsoft.com/office/officeart/2005/8/layout/pyramid1"/>
    <dgm:cxn modelId="{EA31B42B-65E0-4E5F-AA6B-6AB37DDE2F6A}" type="presParOf" srcId="{E137AE80-A1BB-492E-A37C-B5DD862F080B}" destId="{B54715BC-10B9-498E-8400-ECA4FD223A45}" srcOrd="0" destOrd="0" presId="urn:microsoft.com/office/officeart/2005/8/layout/pyramid1"/>
    <dgm:cxn modelId="{E54579A7-159A-4649-8CAB-B22F16EDEBDC}" type="presParOf" srcId="{E137AE80-A1BB-492E-A37C-B5DD862F080B}" destId="{34E61979-3E32-47FC-8B6A-31C1DC7F2EC0}" srcOrd="1" destOrd="0" presId="urn:microsoft.com/office/officeart/2005/8/layout/pyramid1"/>
    <dgm:cxn modelId="{20F91A26-4846-48C1-822C-0A45FE476466}" type="presParOf" srcId="{EA6C1DB0-25DF-4D38-B89D-6214FFD686A7}" destId="{1FBEE089-7392-437D-93FE-545239A9A3CD}" srcOrd="2" destOrd="0" presId="urn:microsoft.com/office/officeart/2005/8/layout/pyramid1"/>
    <dgm:cxn modelId="{F6530405-4613-45A8-9F15-BD4F245361BD}" type="presParOf" srcId="{1FBEE089-7392-437D-93FE-545239A9A3CD}" destId="{47268BD8-C1F8-49BF-8CB5-87238381A15F}" srcOrd="0" destOrd="0" presId="urn:microsoft.com/office/officeart/2005/8/layout/pyramid1"/>
    <dgm:cxn modelId="{6D239940-03CC-42A1-BA22-A65A2F01A231}" type="presParOf" srcId="{1FBEE089-7392-437D-93FE-545239A9A3CD}" destId="{765CE4FF-FB1F-4527-85FF-3D07AD37694B}" srcOrd="1" destOrd="0" presId="urn:microsoft.com/office/officeart/2005/8/layout/pyramid1"/>
    <dgm:cxn modelId="{A9EA5DF3-387F-43A2-8EF5-CE07ECC373CE}" type="presParOf" srcId="{EA6C1DB0-25DF-4D38-B89D-6214FFD686A7}" destId="{335708D7-0BCA-4F82-916B-E1A7F951854B}" srcOrd="3" destOrd="0" presId="urn:microsoft.com/office/officeart/2005/8/layout/pyramid1"/>
    <dgm:cxn modelId="{6AC682B4-6691-4A55-847F-2D57B2FDDC49}" type="presParOf" srcId="{335708D7-0BCA-4F82-916B-E1A7F951854B}" destId="{FBCD1F35-5A9B-4E9A-AC73-3371F3D90C3F}" srcOrd="0" destOrd="0" presId="urn:microsoft.com/office/officeart/2005/8/layout/pyramid1"/>
    <dgm:cxn modelId="{DF16E3E4-2DD2-4D63-B269-3861B7AD39AB}" type="presParOf" srcId="{335708D7-0BCA-4F82-916B-E1A7F951854B}" destId="{B64AF804-9188-4D97-A347-ECF5489AD469}" srcOrd="1" destOrd="0" presId="urn:microsoft.com/office/officeart/2005/8/layout/pyramid1"/>
    <dgm:cxn modelId="{3A5764D9-A567-48B8-8256-451C074A3C52}" type="presParOf" srcId="{EA6C1DB0-25DF-4D38-B89D-6214FFD686A7}" destId="{2B2173E0-D945-4143-BC73-553267B5C157}" srcOrd="4" destOrd="0" presId="urn:microsoft.com/office/officeart/2005/8/layout/pyramid1"/>
    <dgm:cxn modelId="{53E2FB64-11FE-437F-B4F3-942D2A46C647}" type="presParOf" srcId="{2B2173E0-D945-4143-BC73-553267B5C157}" destId="{3188A5AC-67A3-41D7-BC87-D927A2D28D72}" srcOrd="0" destOrd="0" presId="urn:microsoft.com/office/officeart/2005/8/layout/pyramid1"/>
    <dgm:cxn modelId="{294EA885-8363-46D3-855E-9E03CD2BF4EA}" type="presParOf" srcId="{2B2173E0-D945-4143-BC73-553267B5C157}" destId="{42520382-5949-4548-8E4A-2FE3CE8B65F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72C46B-EB4F-4CEE-8109-ED8B226E6EDF}">
      <dsp:nvSpPr>
        <dsp:cNvPr id="0" name=""/>
        <dsp:cNvSpPr/>
      </dsp:nvSpPr>
      <dsp:spPr>
        <a:xfrm>
          <a:off x="1604999" y="0"/>
          <a:ext cx="802499" cy="528641"/>
        </a:xfrm>
        <a:prstGeom prst="trapezoid">
          <a:avLst>
            <a:gd name="adj" fmla="val 75902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/>
            <a:t>자아실현에 대한 욕구</a:t>
          </a:r>
          <a:endParaRPr lang="ko-KR" altLang="en-US" sz="1200" b="1" i="0" kern="1200" dirty="0"/>
        </a:p>
      </dsp:txBody>
      <dsp:txXfrm>
        <a:off x="1604999" y="0"/>
        <a:ext cx="802499" cy="528641"/>
      </dsp:txXfrm>
    </dsp:sp>
    <dsp:sp modelId="{B54715BC-10B9-498E-8400-ECA4FD223A45}">
      <dsp:nvSpPr>
        <dsp:cNvPr id="0" name=""/>
        <dsp:cNvSpPr/>
      </dsp:nvSpPr>
      <dsp:spPr>
        <a:xfrm>
          <a:off x="1203749" y="528641"/>
          <a:ext cx="1604999" cy="528641"/>
        </a:xfrm>
        <a:prstGeom prst="trapezoid">
          <a:avLst>
            <a:gd name="adj" fmla="val 75902"/>
          </a:avLst>
        </a:prstGeom>
        <a:solidFill>
          <a:schemeClr val="accent6">
            <a:shade val="80000"/>
            <a:hueOff val="-95423"/>
            <a:satOff val="4252"/>
            <a:lumOff val="59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/>
            <a:t>인정의 욕구</a:t>
          </a:r>
          <a:endParaRPr lang="ko-KR" altLang="en-US" sz="1200" b="1" i="0" kern="1200" dirty="0"/>
        </a:p>
      </dsp:txBody>
      <dsp:txXfrm>
        <a:off x="1484624" y="528641"/>
        <a:ext cx="1043249" cy="528641"/>
      </dsp:txXfrm>
    </dsp:sp>
    <dsp:sp modelId="{47268BD8-C1F8-49BF-8CB5-87238381A15F}">
      <dsp:nvSpPr>
        <dsp:cNvPr id="0" name=""/>
        <dsp:cNvSpPr/>
      </dsp:nvSpPr>
      <dsp:spPr>
        <a:xfrm>
          <a:off x="802499" y="1057282"/>
          <a:ext cx="2407498" cy="528641"/>
        </a:xfrm>
        <a:prstGeom prst="trapezoid">
          <a:avLst>
            <a:gd name="adj" fmla="val 75902"/>
          </a:avLst>
        </a:prstGeom>
        <a:solidFill>
          <a:schemeClr val="accent6">
            <a:shade val="80000"/>
            <a:hueOff val="-190846"/>
            <a:satOff val="8505"/>
            <a:lumOff val="118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/>
            <a:t>사랑에 대한 욕구</a:t>
          </a:r>
          <a:endParaRPr lang="ko-KR" altLang="en-US" sz="1200" b="1" i="0" kern="1200" dirty="0"/>
        </a:p>
      </dsp:txBody>
      <dsp:txXfrm>
        <a:off x="1223811" y="1057282"/>
        <a:ext cx="1564874" cy="528641"/>
      </dsp:txXfrm>
    </dsp:sp>
    <dsp:sp modelId="{FBCD1F35-5A9B-4E9A-AC73-3371F3D90C3F}">
      <dsp:nvSpPr>
        <dsp:cNvPr id="0" name=""/>
        <dsp:cNvSpPr/>
      </dsp:nvSpPr>
      <dsp:spPr>
        <a:xfrm>
          <a:off x="401249" y="1585923"/>
          <a:ext cx="3209998" cy="528641"/>
        </a:xfrm>
        <a:prstGeom prst="trapezoid">
          <a:avLst>
            <a:gd name="adj" fmla="val 75902"/>
          </a:avLst>
        </a:prstGeom>
        <a:solidFill>
          <a:schemeClr val="accent6">
            <a:shade val="80000"/>
            <a:hueOff val="-286269"/>
            <a:satOff val="12757"/>
            <a:lumOff val="17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/>
            <a:t>안전에 대한 욕구</a:t>
          </a:r>
          <a:endParaRPr lang="ko-KR" altLang="en-US" sz="1200" b="1" i="0" kern="1200" dirty="0"/>
        </a:p>
      </dsp:txBody>
      <dsp:txXfrm>
        <a:off x="962999" y="1585923"/>
        <a:ext cx="2086498" cy="528641"/>
      </dsp:txXfrm>
    </dsp:sp>
    <dsp:sp modelId="{3188A5AC-67A3-41D7-BC87-D927A2D28D72}">
      <dsp:nvSpPr>
        <dsp:cNvPr id="0" name=""/>
        <dsp:cNvSpPr/>
      </dsp:nvSpPr>
      <dsp:spPr>
        <a:xfrm>
          <a:off x="0" y="2114564"/>
          <a:ext cx="4012498" cy="528641"/>
        </a:xfrm>
        <a:prstGeom prst="trapezoid">
          <a:avLst>
            <a:gd name="adj" fmla="val 75902"/>
          </a:avLst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/>
            <a:t>생리적 욕구</a:t>
          </a:r>
          <a:endParaRPr lang="ko-KR" altLang="en-US" sz="1200" b="1" i="0" kern="1200" dirty="0"/>
        </a:p>
      </dsp:txBody>
      <dsp:txXfrm>
        <a:off x="702187" y="2114564"/>
        <a:ext cx="2608123" cy="5286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72C46B-EB4F-4CEE-8109-ED8B226E6EDF}">
      <dsp:nvSpPr>
        <dsp:cNvPr id="0" name=""/>
        <dsp:cNvSpPr/>
      </dsp:nvSpPr>
      <dsp:spPr>
        <a:xfrm>
          <a:off x="1584344" y="0"/>
          <a:ext cx="792172" cy="730149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자아실현에 대한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84344" y="0"/>
        <a:ext cx="792172" cy="730149"/>
      </dsp:txXfrm>
    </dsp:sp>
    <dsp:sp modelId="{B54715BC-10B9-498E-8400-ECA4FD223A45}">
      <dsp:nvSpPr>
        <dsp:cNvPr id="0" name=""/>
        <dsp:cNvSpPr/>
      </dsp:nvSpPr>
      <dsp:spPr>
        <a:xfrm>
          <a:off x="1188258" y="730149"/>
          <a:ext cx="1584344" cy="730149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인정의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65518" y="730149"/>
        <a:ext cx="1029824" cy="730149"/>
      </dsp:txXfrm>
    </dsp:sp>
    <dsp:sp modelId="{47268BD8-C1F8-49BF-8CB5-87238381A15F}">
      <dsp:nvSpPr>
        <dsp:cNvPr id="0" name=""/>
        <dsp:cNvSpPr/>
      </dsp:nvSpPr>
      <dsp:spPr>
        <a:xfrm>
          <a:off x="792172" y="1460299"/>
          <a:ext cx="2376517" cy="730149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사랑에 대한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08062" y="1460299"/>
        <a:ext cx="1544736" cy="730149"/>
      </dsp:txXfrm>
    </dsp:sp>
    <dsp:sp modelId="{FBCD1F35-5A9B-4E9A-AC73-3371F3D90C3F}">
      <dsp:nvSpPr>
        <dsp:cNvPr id="0" name=""/>
        <dsp:cNvSpPr/>
      </dsp:nvSpPr>
      <dsp:spPr>
        <a:xfrm>
          <a:off x="396086" y="2190448"/>
          <a:ext cx="3168689" cy="730149"/>
        </a:xfrm>
        <a:prstGeom prst="trapezoid">
          <a:avLst>
            <a:gd name="adj" fmla="val 54247"/>
          </a:avLst>
        </a:prstGeom>
        <a:solidFill>
          <a:schemeClr val="accent6">
            <a:shade val="80000"/>
            <a:hueOff val="-286269"/>
            <a:satOff val="12757"/>
            <a:lumOff val="17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i="0" kern="1200" dirty="0" smtClean="0">
              <a:solidFill>
                <a:schemeClr val="tx1"/>
              </a:solidFill>
              <a:effectLst/>
            </a:rPr>
            <a:t>안전에 대한 욕구</a:t>
          </a:r>
          <a:endParaRPr lang="ko-KR" altLang="en-US" sz="1600" b="1" i="0" kern="1200" dirty="0">
            <a:solidFill>
              <a:schemeClr val="tx1"/>
            </a:solidFill>
            <a:effectLst/>
          </a:endParaRPr>
        </a:p>
      </dsp:txBody>
      <dsp:txXfrm>
        <a:off x="950606" y="2190448"/>
        <a:ext cx="2059648" cy="730149"/>
      </dsp:txXfrm>
    </dsp:sp>
    <dsp:sp modelId="{3188A5AC-67A3-41D7-BC87-D927A2D28D72}">
      <dsp:nvSpPr>
        <dsp:cNvPr id="0" name=""/>
        <dsp:cNvSpPr/>
      </dsp:nvSpPr>
      <dsp:spPr>
        <a:xfrm>
          <a:off x="0" y="2920598"/>
          <a:ext cx="3960861" cy="730149"/>
        </a:xfrm>
        <a:prstGeom prst="trapezoid">
          <a:avLst>
            <a:gd name="adj" fmla="val 54247"/>
          </a:avLst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i="0" kern="1200" dirty="0" smtClean="0">
              <a:solidFill>
                <a:schemeClr val="tx1"/>
              </a:solidFill>
              <a:effectLst/>
            </a:rPr>
            <a:t>생리적 욕구</a:t>
          </a:r>
          <a:endParaRPr lang="ko-KR" altLang="en-US" sz="1600" b="1" i="0" kern="1200" dirty="0">
            <a:solidFill>
              <a:schemeClr val="tx1"/>
            </a:solidFill>
            <a:effectLst/>
          </a:endParaRPr>
        </a:p>
      </dsp:txBody>
      <dsp:txXfrm>
        <a:off x="693150" y="2920598"/>
        <a:ext cx="2574560" cy="73014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72C46B-EB4F-4CEE-8109-ED8B226E6EDF}">
      <dsp:nvSpPr>
        <dsp:cNvPr id="0" name=""/>
        <dsp:cNvSpPr/>
      </dsp:nvSpPr>
      <dsp:spPr>
        <a:xfrm>
          <a:off x="1584344" y="0"/>
          <a:ext cx="792172" cy="730149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자아실현에 대한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84344" y="0"/>
        <a:ext cx="792172" cy="730149"/>
      </dsp:txXfrm>
    </dsp:sp>
    <dsp:sp modelId="{B54715BC-10B9-498E-8400-ECA4FD223A45}">
      <dsp:nvSpPr>
        <dsp:cNvPr id="0" name=""/>
        <dsp:cNvSpPr/>
      </dsp:nvSpPr>
      <dsp:spPr>
        <a:xfrm>
          <a:off x="1188258" y="730149"/>
          <a:ext cx="1584344" cy="730149"/>
        </a:xfrm>
        <a:prstGeom prst="trapezoid">
          <a:avLst>
            <a:gd name="adj" fmla="val 54247"/>
          </a:avLst>
        </a:prstGeom>
        <a:solidFill>
          <a:schemeClr val="accent6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b="1" i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65518" y="730149"/>
        <a:ext cx="1029824" cy="730149"/>
      </dsp:txXfrm>
    </dsp:sp>
    <dsp:sp modelId="{47268BD8-C1F8-49BF-8CB5-87238381A15F}">
      <dsp:nvSpPr>
        <dsp:cNvPr id="0" name=""/>
        <dsp:cNvSpPr/>
      </dsp:nvSpPr>
      <dsp:spPr>
        <a:xfrm>
          <a:off x="792172" y="1460299"/>
          <a:ext cx="2376517" cy="730149"/>
        </a:xfrm>
        <a:prstGeom prst="trapezoid">
          <a:avLst>
            <a:gd name="adj" fmla="val 54247"/>
          </a:avLst>
        </a:prstGeom>
        <a:solidFill>
          <a:schemeClr val="accent6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08062" y="1460299"/>
        <a:ext cx="1544736" cy="730149"/>
      </dsp:txXfrm>
    </dsp:sp>
    <dsp:sp modelId="{FBCD1F35-5A9B-4E9A-AC73-3371F3D90C3F}">
      <dsp:nvSpPr>
        <dsp:cNvPr id="0" name=""/>
        <dsp:cNvSpPr/>
      </dsp:nvSpPr>
      <dsp:spPr>
        <a:xfrm>
          <a:off x="396086" y="2190448"/>
          <a:ext cx="3168689" cy="730149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안전에 대한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50606" y="2190448"/>
        <a:ext cx="2059648" cy="730149"/>
      </dsp:txXfrm>
    </dsp:sp>
    <dsp:sp modelId="{3188A5AC-67A3-41D7-BC87-D927A2D28D72}">
      <dsp:nvSpPr>
        <dsp:cNvPr id="0" name=""/>
        <dsp:cNvSpPr/>
      </dsp:nvSpPr>
      <dsp:spPr>
        <a:xfrm>
          <a:off x="0" y="2920598"/>
          <a:ext cx="3960861" cy="730149"/>
        </a:xfrm>
        <a:prstGeom prst="trapezoid">
          <a:avLst>
            <a:gd name="adj" fmla="val 54247"/>
          </a:avLst>
        </a:prstGeom>
        <a:solidFill>
          <a:schemeClr val="bg1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생리적 욕구</a:t>
          </a:r>
          <a:endParaRPr lang="ko-KR" altLang="en-US" sz="12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93150" y="2920598"/>
        <a:ext cx="2574560" cy="730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73A51-6D75-4D58-ADD8-F815416056F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인생과 욕구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749277"/>
            <a:ext cx="6719789" cy="2122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타인을 사랑한다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 </a:t>
            </a:r>
          </a:p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타인을 인정한다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 </a:t>
            </a:r>
          </a:p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657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ym typeface="Wingdings" pitchFamily="2" charset="2"/>
              </a:rPr>
              <a:t>다른 사람들이 자아실현의 단계까지 이룰 수 있도록 사랑과 인정을 주어서 그들의 사회적인 욕구를 충족시켜준다</a:t>
            </a:r>
            <a:r>
              <a:rPr lang="en-US" altLang="ko-KR" sz="1600" b="1" dirty="0" smtClean="0">
                <a:sym typeface="Wingdings" pitchFamily="2" charset="2"/>
              </a:rPr>
              <a:t>. 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아실현으로</a:t>
              </a:r>
              <a:r>
                <a:rPr kumimoji="1" lang="ko-KR" altLang="en-US" sz="3600" b="1" kern="0" dirty="0" smtClean="0">
                  <a:latin typeface="+mn-ea"/>
                </a:rPr>
                <a:t> 가는 길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타인의 자아실현을 위해 해야 할 일 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256584" cy="395536"/>
            <a:chOff x="1619672" y="1832197"/>
            <a:chExt cx="525658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07704" y="1835532"/>
              <a:ext cx="496855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타인의 사회적 욕구를 충족시킨다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644008" y="514350"/>
            <a:ext cx="4499992" cy="39437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alpha val="0"/>
                </a:schemeClr>
              </a:gs>
            </a:gsLst>
            <a:lin ang="10800000" scaled="1"/>
            <a:tileRect/>
          </a:gra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타원 5"/>
          <p:cNvSpPr/>
          <p:nvPr/>
        </p:nvSpPr>
        <p:spPr bwMode="auto">
          <a:xfrm>
            <a:off x="899592" y="1772816"/>
            <a:ext cx="2872598" cy="2872598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이 세상에서 나만이 구현할 수 있는 미션은 무엇인가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?</a:t>
            </a:r>
          </a:p>
        </p:txBody>
      </p:sp>
      <p:sp>
        <p:nvSpPr>
          <p:cNvPr id="7" name="타원 6"/>
          <p:cNvSpPr/>
          <p:nvPr/>
        </p:nvSpPr>
        <p:spPr bwMode="auto">
          <a:xfrm>
            <a:off x="3995936" y="3501008"/>
            <a:ext cx="2320859" cy="2320859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lvl="0" algn="ctr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다른 사람들을 위해 내가 해줄 수 있는 것은 무엇일까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?</a:t>
            </a:r>
          </a:p>
        </p:txBody>
      </p:sp>
      <p:sp>
        <p:nvSpPr>
          <p:cNvPr id="8" name="타원 7"/>
          <p:cNvSpPr/>
          <p:nvPr/>
        </p:nvSpPr>
        <p:spPr bwMode="auto">
          <a:xfrm>
            <a:off x="6223332" y="1695956"/>
            <a:ext cx="2093084" cy="2093084"/>
          </a:xfrm>
          <a:prstGeom prst="ellipse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latinLnBrk="0">
              <a:defRPr/>
            </a:pPr>
            <a:r>
              <a:rPr lang="ko-KR" altLang="en-US" sz="1600" kern="0" dirty="0" smtClean="0">
                <a:solidFill>
                  <a:schemeClr val="bg1"/>
                </a:solidFill>
                <a:latin typeface="+mn-ea"/>
              </a:rPr>
              <a:t>내가 이 세상에 태어난 이유는 무엇일까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?</a:t>
            </a:r>
            <a:r>
              <a:rPr lang="en-US" altLang="ko-KR" sz="1600" kern="0" dirty="0" smtClean="0">
                <a:solidFill>
                  <a:schemeClr val="bg1"/>
                </a:solidFill>
                <a:latin typeface="+mn-ea"/>
              </a:rPr>
              <a:t> </a:t>
            </a:r>
            <a:endParaRPr lang="en-US" altLang="ko-KR" sz="1600" kern="0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411760" y="908720"/>
            <a:ext cx="6696744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cs typeface="+mj-cs"/>
              </a:rPr>
              <a:t>생각해 볼 문제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508104" y="539388"/>
            <a:ext cx="3639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buFontTx/>
              <a:buChar char="►"/>
              <a:defRPr/>
            </a:pPr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 여러분은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다음과 같지 않습니까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?</a:t>
            </a: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생과 욕구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욕구란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824915" cy="395536"/>
            <a:chOff x="1619672" y="1832197"/>
            <a:chExt cx="382491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5125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인생은 욕구를 실현해 가는 과정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14030" y="2636912"/>
            <a:ext cx="6129858" cy="2736304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욕구</a:t>
            </a:r>
            <a:r>
              <a:rPr lang="en-US" altLang="ko-KR" sz="1600" b="1" dirty="0" smtClean="0">
                <a:solidFill>
                  <a:schemeClr val="tx1"/>
                </a:solidFill>
                <a:latin typeface="+mn-ea"/>
              </a:rPr>
              <a:t>(Needs)</a:t>
            </a:r>
            <a:r>
              <a:rPr lang="ko-KR" altLang="en-US" sz="1600" b="1" dirty="0" smtClean="0">
                <a:solidFill>
                  <a:schemeClr val="tx1"/>
                </a:solidFill>
                <a:latin typeface="+mn-ea"/>
              </a:rPr>
              <a:t>란</a:t>
            </a:r>
            <a:endParaRPr lang="en-US" altLang="ko-KR" sz="1600" b="1" dirty="0" smtClean="0">
              <a:solidFill>
                <a:schemeClr val="tx1"/>
              </a:solidFill>
              <a:latin typeface="+mn-ea"/>
            </a:endParaRP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000" b="1" dirty="0" smtClean="0">
              <a:solidFill>
                <a:schemeClr val="tx1"/>
              </a:solidFill>
              <a:latin typeface="+mn-ea"/>
            </a:endParaRP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우리 속에서 행동을 일으키는 동인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動因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이 되는 에너지</a:t>
            </a: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선악의 구분이 있는 것이 아님  </a:t>
            </a: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생명이 있는 것은 모두 욕구가 있음 </a:t>
            </a:r>
          </a:p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  예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)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배가 고파서 밥을 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먹고 싶다</a:t>
            </a:r>
            <a:r>
              <a:rPr lang="en-US" altLang="ko-KR" sz="140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졸려서 잠을 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자고 싶다</a:t>
            </a:r>
            <a:r>
              <a:rPr lang="en-US" altLang="ko-KR" sz="140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무서워서</a:t>
            </a:r>
            <a:r>
              <a:rPr lang="en-US" altLang="ko-KR" sz="140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400" smtClean="0">
                <a:solidFill>
                  <a:schemeClr val="tx1"/>
                </a:solidFill>
                <a:latin typeface="+mn-ea"/>
              </a:rPr>
            </a:br>
            <a:r>
              <a:rPr lang="en-US" altLang="ko-KR" sz="1400" smtClean="0">
                <a:solidFill>
                  <a:schemeClr val="tx1"/>
                </a:solidFill>
                <a:latin typeface="+mn-ea"/>
              </a:rPr>
              <a:t>   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 도망가고 싶다</a:t>
            </a:r>
            <a:r>
              <a:rPr lang="en-US" altLang="ko-KR" sz="140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등  </a:t>
            </a: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모서리가 둥근 직사각형 27"/>
          <p:cNvSpPr/>
          <p:nvPr/>
        </p:nvSpPr>
        <p:spPr>
          <a:xfrm>
            <a:off x="1763688" y="3729732"/>
            <a:ext cx="7128792" cy="614164"/>
          </a:xfrm>
          <a:prstGeom prst="roundRect">
            <a:avLst>
              <a:gd name="adj" fmla="val 15815"/>
            </a:avLst>
          </a:prstGeom>
          <a:solidFill>
            <a:schemeClr val="bg1">
              <a:lumMod val="50000"/>
              <a:alpha val="16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1763688" y="4365104"/>
            <a:ext cx="7128792" cy="2124000"/>
          </a:xfrm>
          <a:prstGeom prst="roundRect">
            <a:avLst>
              <a:gd name="adj" fmla="val 5152"/>
            </a:avLst>
          </a:prstGeom>
          <a:solidFill>
            <a:schemeClr val="bg1">
              <a:lumMod val="50000"/>
              <a:alpha val="16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07704" y="1700808"/>
            <a:ext cx="682830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미국의 심리학자인 </a:t>
            </a:r>
            <a:r>
              <a:rPr lang="ko-KR" altLang="en-US" sz="1400" dirty="0" err="1" smtClean="0">
                <a:latin typeface="+mn-ea"/>
              </a:rPr>
              <a:t>매슬로우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en-US" altLang="ko-KR" sz="1400" dirty="0" smtClean="0">
                <a:latin typeface="+mn-ea"/>
              </a:rPr>
              <a:t>Maslow: 1908-1970</a:t>
            </a:r>
            <a:r>
              <a:rPr lang="en-US" altLang="ko-KR" sz="1400" dirty="0" smtClean="0">
                <a:latin typeface="+mn-ea"/>
              </a:rPr>
              <a:t>)</a:t>
            </a:r>
            <a:r>
              <a:rPr lang="ko-KR" altLang="en-US" sz="1400" dirty="0" smtClean="0">
                <a:latin typeface="+mn-ea"/>
              </a:rPr>
              <a:t>의 이론으로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인간의 욕구가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생리적 욕구에서 시작하여 자아실현의 욕구로 끝나는 단계적 순서로 되어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있다고 주장하는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동기이론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동기의 근원은 욕구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(Needs)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이며 인간의 행동을 욕구를 충족시키기 위한 과정으로 간주함</a:t>
            </a:r>
          </a:p>
          <a:p>
            <a:pPr marL="263525" lvl="0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아래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단계의 동기가 충족되지 못하면 윗 단계의 욕구가 발동되지 않음 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생과 욕구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매슬로우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Maslow)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의 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욕구 위계론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aphicFrame>
        <p:nvGraphicFramePr>
          <p:cNvPr id="13" name="다이어그램 12"/>
          <p:cNvGraphicFramePr/>
          <p:nvPr/>
        </p:nvGraphicFramePr>
        <p:xfrm>
          <a:off x="2071670" y="3801741"/>
          <a:ext cx="4012498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156176" y="5013176"/>
            <a:ext cx="2563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결핍욕구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r>
              <a:rPr lang="en-US" altLang="ko-KR" sz="1400" dirty="0" smtClean="0"/>
              <a:t>: </a:t>
            </a:r>
            <a:r>
              <a:rPr lang="ko-KR" altLang="ko-KR" sz="1400" dirty="0" smtClean="0"/>
              <a:t>결핍동기를 바탕에 둔 욕구</a:t>
            </a:r>
            <a:r>
              <a:rPr lang="ko-KR" altLang="en-US" sz="1400" dirty="0" smtClean="0"/>
              <a:t> </a:t>
            </a:r>
            <a:endParaRPr lang="ko-KR" alt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156176" y="3767931"/>
            <a:ext cx="2773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존재욕구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</a:rPr>
              <a:t>(Being Motivation)</a:t>
            </a:r>
          </a:p>
          <a:p>
            <a:r>
              <a:rPr lang="en-US" altLang="ko-KR" sz="1400" dirty="0" smtClean="0"/>
              <a:t>: </a:t>
            </a:r>
            <a:r>
              <a:rPr lang="ko-KR" altLang="en-US" sz="1400" dirty="0" smtClean="0"/>
              <a:t>존재동기를 바탕에 </a:t>
            </a:r>
            <a:r>
              <a:rPr lang="ko-KR" altLang="ko-KR" sz="1400" dirty="0" smtClean="0"/>
              <a:t>둔 욕구</a:t>
            </a:r>
            <a:r>
              <a:rPr lang="ko-KR" altLang="en-US" sz="1400" dirty="0" smtClean="0"/>
              <a:t> </a:t>
            </a:r>
            <a:endParaRPr lang="ko-KR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1619250" y="4678536"/>
            <a:ext cx="7128792" cy="1512168"/>
          </a:xfrm>
          <a:prstGeom prst="roundRect">
            <a:avLst>
              <a:gd name="adj" fmla="val 5846"/>
            </a:avLst>
          </a:prstGeom>
          <a:solidFill>
            <a:schemeClr val="accent6">
              <a:lumMod val="75000"/>
              <a:alpha val="16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생과 욕구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매슬로우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(Maslow)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의 욕구 위계론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177134" y="5498068"/>
            <a:ext cx="3643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lvl="1" indent="-165100" latinLnBrk="0">
              <a:buFont typeface="Arial" pitchFamily="34" charset="0"/>
              <a:buChar char="•"/>
            </a:pPr>
            <a:r>
              <a:rPr lang="ko-KR" altLang="en-US" sz="1600" dirty="0" smtClean="0"/>
              <a:t>배고픔을 면하고 생명을 유지하고자 하는 욕구</a:t>
            </a:r>
          </a:p>
        </p:txBody>
      </p:sp>
      <p:graphicFrame>
        <p:nvGraphicFramePr>
          <p:cNvPr id="18" name="다이어그램 17"/>
          <p:cNvGraphicFramePr/>
          <p:nvPr/>
        </p:nvGraphicFramePr>
        <p:xfrm>
          <a:off x="1619250" y="2492896"/>
          <a:ext cx="3960862" cy="3650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177134" y="4767535"/>
            <a:ext cx="3643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lvl="1" indent="-165100" latinLnBrk="0">
              <a:buFont typeface="Arial" pitchFamily="34" charset="0"/>
              <a:buChar char="•"/>
            </a:pPr>
            <a:r>
              <a:rPr lang="ko-KR" altLang="en-US" sz="1600" dirty="0" smtClean="0"/>
              <a:t>미래에 대한 불안을 해소시키고 싶은 욕구</a:t>
            </a:r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2194662" cy="395536"/>
            <a:chOff x="1619672" y="1832197"/>
            <a:chExt cx="2194662" cy="395536"/>
          </a:xfrm>
        </p:grpSpPr>
        <p:sp>
          <p:nvSpPr>
            <p:cNvPr id="23" name="직사각형 22"/>
            <p:cNvSpPr/>
            <p:nvPr/>
          </p:nvSpPr>
          <p:spPr>
            <a:xfrm>
              <a:off x="1932087" y="1835532"/>
              <a:ext cx="18822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기본적인 욕구들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8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1619250" y="3212976"/>
            <a:ext cx="7128792" cy="1512168"/>
          </a:xfrm>
          <a:prstGeom prst="roundRect">
            <a:avLst>
              <a:gd name="adj" fmla="val 5846"/>
            </a:avLst>
          </a:prstGeom>
          <a:solidFill>
            <a:schemeClr val="accent6">
              <a:lumMod val="75000"/>
              <a:alpha val="16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생과 욕구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매슬로우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(Maslow)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의 욕구 위계론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aphicFrame>
        <p:nvGraphicFramePr>
          <p:cNvPr id="18" name="다이어그램 17"/>
          <p:cNvGraphicFramePr/>
          <p:nvPr/>
        </p:nvGraphicFramePr>
        <p:xfrm>
          <a:off x="1619250" y="2492896"/>
          <a:ext cx="3960862" cy="3650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그룹 15"/>
          <p:cNvGrpSpPr/>
          <p:nvPr/>
        </p:nvGrpSpPr>
        <p:grpSpPr>
          <a:xfrm>
            <a:off x="1619672" y="1832197"/>
            <a:ext cx="1963829" cy="395536"/>
            <a:chOff x="1619672" y="1832197"/>
            <a:chExt cx="1963829" cy="395536"/>
          </a:xfrm>
        </p:grpSpPr>
        <p:sp>
          <p:nvSpPr>
            <p:cNvPr id="23" name="직사각형 22"/>
            <p:cNvSpPr/>
            <p:nvPr/>
          </p:nvSpPr>
          <p:spPr>
            <a:xfrm>
              <a:off x="1932087" y="1835532"/>
              <a:ext cx="16514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사회적 욕구들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8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TextBox 13"/>
          <p:cNvSpPr txBox="1"/>
          <p:nvPr/>
        </p:nvSpPr>
        <p:spPr>
          <a:xfrm>
            <a:off x="4932039" y="3996353"/>
            <a:ext cx="3803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lvl="1" indent="-165100" latinLnBrk="0">
              <a:buFont typeface="Arial" pitchFamily="34" charset="0"/>
              <a:buChar char="•"/>
            </a:pPr>
            <a:r>
              <a:rPr lang="ko-KR" altLang="en-US" sz="1600" dirty="0" smtClean="0"/>
              <a:t>주변 사람들로부터 사랑과 애정적인 돌봄을 받고 싶은 욕구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32039" y="3348281"/>
            <a:ext cx="3803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lvl="1" indent="-165100" latinLnBrk="0">
              <a:buFont typeface="Arial" pitchFamily="34" charset="0"/>
              <a:buChar char="•"/>
            </a:pPr>
            <a:r>
              <a:rPr lang="ko-KR" altLang="en-US" sz="1600" dirty="0" smtClean="0"/>
              <a:t>사람들로부터 쓸모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가능성 등을 인정받고 싶은 욕구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699792" y="4149080"/>
            <a:ext cx="17652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/>
            <a:r>
              <a:rPr lang="ko-KR" altLang="en-US" sz="1600" b="1" dirty="0" smtClean="0"/>
              <a:t>사랑에 대한 욕구</a:t>
            </a:r>
            <a:endParaRPr lang="ko-KR" altLang="en-US" sz="1600" b="1" dirty="0"/>
          </a:p>
        </p:txBody>
      </p:sp>
      <p:sp>
        <p:nvSpPr>
          <p:cNvPr id="17" name="직사각형 16"/>
          <p:cNvSpPr/>
          <p:nvPr/>
        </p:nvSpPr>
        <p:spPr>
          <a:xfrm>
            <a:off x="2962424" y="3429000"/>
            <a:ext cx="12827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/>
            <a:r>
              <a:rPr lang="ko-KR" altLang="en-US" sz="1600" b="1" dirty="0" smtClean="0"/>
              <a:t>인정의 욕구</a:t>
            </a:r>
            <a:endParaRPr lang="ko-KR" alt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1619250" y="2446288"/>
            <a:ext cx="7128792" cy="792088"/>
          </a:xfrm>
          <a:prstGeom prst="roundRect">
            <a:avLst>
              <a:gd name="adj" fmla="val 5846"/>
            </a:avLst>
          </a:prstGeom>
          <a:solidFill>
            <a:schemeClr val="accent6">
              <a:lumMod val="75000"/>
              <a:alpha val="16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생과 욕구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매슬로우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(Maslow)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의 욕구 위계론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4"/>
          <p:cNvGrpSpPr/>
          <p:nvPr/>
        </p:nvGrpSpPr>
        <p:grpSpPr>
          <a:xfrm>
            <a:off x="1619250" y="2492896"/>
            <a:ext cx="3960861" cy="3650747"/>
            <a:chOff x="1619250" y="2492896"/>
            <a:chExt cx="3960861" cy="3650747"/>
          </a:xfrm>
        </p:grpSpPr>
        <p:sp>
          <p:nvSpPr>
            <p:cNvPr id="17" name="자유형 16"/>
            <p:cNvSpPr/>
            <p:nvPr/>
          </p:nvSpPr>
          <p:spPr>
            <a:xfrm>
              <a:off x="3203594" y="2492896"/>
              <a:ext cx="792172" cy="730149"/>
            </a:xfrm>
            <a:custGeom>
              <a:avLst/>
              <a:gdLst>
                <a:gd name="connsiteX0" fmla="*/ 0 w 792172"/>
                <a:gd name="connsiteY0" fmla="*/ 730149 h 730149"/>
                <a:gd name="connsiteX1" fmla="*/ 396084 w 792172"/>
                <a:gd name="connsiteY1" fmla="*/ 0 h 730149"/>
                <a:gd name="connsiteX2" fmla="*/ 396088 w 792172"/>
                <a:gd name="connsiteY2" fmla="*/ 0 h 730149"/>
                <a:gd name="connsiteX3" fmla="*/ 792172 w 792172"/>
                <a:gd name="connsiteY3" fmla="*/ 730149 h 730149"/>
                <a:gd name="connsiteX4" fmla="*/ 0 w 792172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2172" h="730149">
                  <a:moveTo>
                    <a:pt x="0" y="730149"/>
                  </a:moveTo>
                  <a:lnTo>
                    <a:pt x="396084" y="0"/>
                  </a:lnTo>
                  <a:lnTo>
                    <a:pt x="396088" y="0"/>
                  </a:lnTo>
                  <a:lnTo>
                    <a:pt x="792172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none" lIns="17780" tIns="17780" rIns="17780" bIns="17780" numCol="1" spcCol="1270" anchor="ctr" anchorCtr="0">
              <a:noAutofit/>
            </a:bodyPr>
            <a:lstStyle/>
            <a:p>
              <a:pPr lvl="0" algn="ctr" defTabSz="6223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1400" b="1" i="0" kern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자유형 18"/>
            <p:cNvSpPr/>
            <p:nvPr/>
          </p:nvSpPr>
          <p:spPr>
            <a:xfrm>
              <a:off x="2807508" y="3223045"/>
              <a:ext cx="1584344" cy="730149"/>
            </a:xfrm>
            <a:custGeom>
              <a:avLst/>
              <a:gdLst>
                <a:gd name="connsiteX0" fmla="*/ 0 w 1584344"/>
                <a:gd name="connsiteY0" fmla="*/ 730149 h 730149"/>
                <a:gd name="connsiteX1" fmla="*/ 396084 w 1584344"/>
                <a:gd name="connsiteY1" fmla="*/ 0 h 730149"/>
                <a:gd name="connsiteX2" fmla="*/ 1188260 w 1584344"/>
                <a:gd name="connsiteY2" fmla="*/ 0 h 730149"/>
                <a:gd name="connsiteX3" fmla="*/ 1584344 w 1584344"/>
                <a:gd name="connsiteY3" fmla="*/ 730149 h 730149"/>
                <a:gd name="connsiteX4" fmla="*/ 0 w 1584344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4344" h="730149">
                  <a:moveTo>
                    <a:pt x="0" y="730149"/>
                  </a:moveTo>
                  <a:lnTo>
                    <a:pt x="396084" y="0"/>
                  </a:lnTo>
                  <a:lnTo>
                    <a:pt x="1188260" y="0"/>
                  </a:lnTo>
                  <a:lnTo>
                    <a:pt x="1584344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2500" tIns="15240" rIns="292500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인정의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자유형 21"/>
            <p:cNvSpPr/>
            <p:nvPr/>
          </p:nvSpPr>
          <p:spPr>
            <a:xfrm>
              <a:off x="2411422" y="3953195"/>
              <a:ext cx="2376517" cy="730149"/>
            </a:xfrm>
            <a:custGeom>
              <a:avLst/>
              <a:gdLst>
                <a:gd name="connsiteX0" fmla="*/ 0 w 2376517"/>
                <a:gd name="connsiteY0" fmla="*/ 730149 h 730149"/>
                <a:gd name="connsiteX1" fmla="*/ 396084 w 2376517"/>
                <a:gd name="connsiteY1" fmla="*/ 0 h 730149"/>
                <a:gd name="connsiteX2" fmla="*/ 1980433 w 2376517"/>
                <a:gd name="connsiteY2" fmla="*/ 0 h 730149"/>
                <a:gd name="connsiteX3" fmla="*/ 2376517 w 2376517"/>
                <a:gd name="connsiteY3" fmla="*/ 730149 h 730149"/>
                <a:gd name="connsiteX4" fmla="*/ 0 w 2376517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517" h="730149">
                  <a:moveTo>
                    <a:pt x="0" y="730149"/>
                  </a:moveTo>
                  <a:lnTo>
                    <a:pt x="396084" y="0"/>
                  </a:lnTo>
                  <a:lnTo>
                    <a:pt x="1980433" y="0"/>
                  </a:lnTo>
                  <a:lnTo>
                    <a:pt x="2376517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1130" tIns="15240" rIns="431131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사랑에 대한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자유형 24"/>
            <p:cNvSpPr/>
            <p:nvPr/>
          </p:nvSpPr>
          <p:spPr>
            <a:xfrm>
              <a:off x="2015336" y="4683344"/>
              <a:ext cx="3168689" cy="730149"/>
            </a:xfrm>
            <a:custGeom>
              <a:avLst/>
              <a:gdLst>
                <a:gd name="connsiteX0" fmla="*/ 0 w 3168689"/>
                <a:gd name="connsiteY0" fmla="*/ 730149 h 730149"/>
                <a:gd name="connsiteX1" fmla="*/ 396084 w 3168689"/>
                <a:gd name="connsiteY1" fmla="*/ 0 h 730149"/>
                <a:gd name="connsiteX2" fmla="*/ 2772605 w 3168689"/>
                <a:gd name="connsiteY2" fmla="*/ 0 h 730149"/>
                <a:gd name="connsiteX3" fmla="*/ 3168689 w 3168689"/>
                <a:gd name="connsiteY3" fmla="*/ 730149 h 730149"/>
                <a:gd name="connsiteX4" fmla="*/ 0 w 3168689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68689" h="730149">
                  <a:moveTo>
                    <a:pt x="0" y="730149"/>
                  </a:moveTo>
                  <a:lnTo>
                    <a:pt x="396084" y="0"/>
                  </a:lnTo>
                  <a:lnTo>
                    <a:pt x="2772605" y="0"/>
                  </a:lnTo>
                  <a:lnTo>
                    <a:pt x="3168689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9760" tIns="15240" rIns="569761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안전에 대한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자유형 27"/>
            <p:cNvSpPr/>
            <p:nvPr/>
          </p:nvSpPr>
          <p:spPr>
            <a:xfrm>
              <a:off x="1619250" y="5413494"/>
              <a:ext cx="3960861" cy="730149"/>
            </a:xfrm>
            <a:custGeom>
              <a:avLst/>
              <a:gdLst>
                <a:gd name="connsiteX0" fmla="*/ 0 w 3960861"/>
                <a:gd name="connsiteY0" fmla="*/ 730149 h 730149"/>
                <a:gd name="connsiteX1" fmla="*/ 396084 w 3960861"/>
                <a:gd name="connsiteY1" fmla="*/ 0 h 730149"/>
                <a:gd name="connsiteX2" fmla="*/ 3564777 w 3960861"/>
                <a:gd name="connsiteY2" fmla="*/ 0 h 730149"/>
                <a:gd name="connsiteX3" fmla="*/ 3960861 w 3960861"/>
                <a:gd name="connsiteY3" fmla="*/ 730149 h 730149"/>
                <a:gd name="connsiteX4" fmla="*/ 0 w 3960861"/>
                <a:gd name="connsiteY4" fmla="*/ 730149 h 730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0861" h="730149">
                  <a:moveTo>
                    <a:pt x="0" y="730149"/>
                  </a:moveTo>
                  <a:lnTo>
                    <a:pt x="396084" y="0"/>
                  </a:lnTo>
                  <a:lnTo>
                    <a:pt x="3564777" y="0"/>
                  </a:lnTo>
                  <a:lnTo>
                    <a:pt x="3960861" y="730149"/>
                  </a:lnTo>
                  <a:lnTo>
                    <a:pt x="0" y="730149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8390" tIns="15240" rIns="708391" bIns="15240" numCol="1" spcCol="1270" anchor="ctr" anchorCtr="0">
              <a:noAutofit/>
            </a:bodyPr>
            <a:lstStyle/>
            <a:p>
              <a:pPr lvl="0" algn="ctr" defTabSz="533400" latinLnBrk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200" b="1" i="0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생리적 욕구</a:t>
              </a:r>
              <a:endParaRPr lang="ko-KR" altLang="en-US" sz="1200" b="1" i="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그룹 15"/>
          <p:cNvGrpSpPr/>
          <p:nvPr/>
        </p:nvGrpSpPr>
        <p:grpSpPr>
          <a:xfrm>
            <a:off x="1619672" y="1832197"/>
            <a:ext cx="1882075" cy="395536"/>
            <a:chOff x="1619672" y="1832197"/>
            <a:chExt cx="1882075" cy="395536"/>
          </a:xfrm>
        </p:grpSpPr>
        <p:sp>
          <p:nvSpPr>
            <p:cNvPr id="23" name="직사각형 22"/>
            <p:cNvSpPr/>
            <p:nvPr/>
          </p:nvSpPr>
          <p:spPr>
            <a:xfrm>
              <a:off x="1932087" y="1835532"/>
              <a:ext cx="156966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자아실현욕구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1" name="직사각형 30"/>
          <p:cNvSpPr/>
          <p:nvPr/>
        </p:nvSpPr>
        <p:spPr>
          <a:xfrm>
            <a:off x="2522538" y="2695772"/>
            <a:ext cx="2175596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622300" latinLnBrk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1600" b="1" dirty="0" smtClean="0"/>
              <a:t>자아실현에 대한 욕구</a:t>
            </a:r>
            <a:endParaRPr lang="ko-KR" altLang="en-US" sz="1600" b="1" dirty="0"/>
          </a:p>
        </p:txBody>
      </p:sp>
      <p:sp>
        <p:nvSpPr>
          <p:cNvPr id="32" name="직사각형 31"/>
          <p:cNvSpPr/>
          <p:nvPr/>
        </p:nvSpPr>
        <p:spPr>
          <a:xfrm>
            <a:off x="4499992" y="2420888"/>
            <a:ext cx="42360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2300" lvl="1" indent="-165100" latinLnBrk="0">
              <a:buFont typeface="Arial" pitchFamily="34" charset="0"/>
              <a:buChar char="•"/>
            </a:pPr>
            <a:r>
              <a:rPr lang="en-US" altLang="ko-KR" sz="1600" dirty="0" smtClean="0"/>
              <a:t>“</a:t>
            </a:r>
            <a:r>
              <a:rPr lang="ko-KR" altLang="en-US" sz="1600" dirty="0" smtClean="0"/>
              <a:t>나는 무엇을 위해 이 세상에 존재하는가</a:t>
            </a:r>
            <a:r>
              <a:rPr lang="en-US" altLang="ko-KR" sz="1600" dirty="0" smtClean="0"/>
              <a:t>?”</a:t>
            </a:r>
            <a:r>
              <a:rPr lang="ko-KR" altLang="en-US" sz="1600" dirty="0" smtClean="0"/>
              <a:t>에 대한 물음에 답을 찾고 싶은 욕구</a:t>
            </a:r>
          </a:p>
        </p:txBody>
      </p:sp>
      <p:sp>
        <p:nvSpPr>
          <p:cNvPr id="34" name="모서리가 둥근 직사각형 33"/>
          <p:cNvSpPr/>
          <p:nvPr/>
        </p:nvSpPr>
        <p:spPr bwMode="auto">
          <a:xfrm>
            <a:off x="5580112" y="3501008"/>
            <a:ext cx="3168352" cy="2016224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9875" lvl="0" indent="-19050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결핍된 것이 없을 때 비로소 “무엇을 해야 하는가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?”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에 대한 관심을 가지게 됨</a:t>
            </a:r>
          </a:p>
          <a:p>
            <a:pPr marL="269875" lvl="0" indent="-19050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아래의 욕구들 특히 사회적인 욕구들이 해결되어야 가능함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732748"/>
            <a:ext cx="6719789" cy="2568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인간으로 태어난 이상 우리 모두는 자아실현욕구를 경험하고 자아실현을 위한 노력을 해야 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먼저</a:t>
            </a:r>
            <a:r>
              <a:rPr lang="ko-KR" altLang="en-US" sz="1600" b="1" dirty="0" smtClean="0"/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사회적인 욕구인 사랑과 인정의 욕구들이 해결되어야 함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ym typeface="Wingdings" pitchFamily="2" charset="2"/>
              </a:rPr>
              <a:t>이러한 욕구들을 해결하기 위해 어떻게 할 것인가</a:t>
            </a:r>
            <a:r>
              <a:rPr lang="en-US" altLang="ko-KR" sz="1600" b="1" dirty="0" smtClean="0">
                <a:sym typeface="Wingdings" pitchFamily="2" charset="2"/>
              </a:rPr>
              <a:t>?</a:t>
            </a:r>
            <a:r>
              <a:rPr lang="en-US" altLang="ko-KR" sz="1600" b="1" dirty="0" smtClean="0"/>
              <a:t> </a:t>
            </a:r>
            <a:endParaRPr lang="ko-KR" altLang="en-US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ko-KR" altLang="en-US" sz="16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생과 욕구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최상위 욕구인 자아실현욕구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03940" cy="395536"/>
            <a:chOff x="1619672" y="1832197"/>
            <a:chExt cx="330394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9915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자아실현을 하기 위해서는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746976"/>
            <a:ext cx="6719789" cy="2122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자신을 사랑한다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 </a:t>
            </a:r>
          </a:p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자신을 인정한다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 </a:t>
            </a:r>
          </a:p>
          <a:p>
            <a:pPr marL="263525" lvl="0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657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b="1" dirty="0" smtClean="0">
                <a:sym typeface="Wingdings" pitchFamily="2" charset="2"/>
              </a:rPr>
              <a:t>사랑과 인정의 욕구를 다른 사람으로부터 해결하려 하지 말고 자신을 사랑하고 인정함으로써 스스로 충족시킬 수 있다</a:t>
            </a:r>
            <a:r>
              <a:rPr lang="en-US" altLang="ko-KR" sz="1600" b="1" dirty="0" smtClean="0">
                <a:sym typeface="Wingdings" pitchFamily="2" charset="2"/>
              </a:rPr>
              <a:t>. 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아실현으로</a:t>
              </a:r>
              <a:r>
                <a:rPr kumimoji="1" lang="ko-KR" altLang="en-US" sz="3600" b="1" kern="0" dirty="0" smtClean="0">
                  <a:latin typeface="+mn-ea"/>
                </a:rPr>
                <a:t> 가는 길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lvl="0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나의 자아실현을 위해 해야 할 일 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328592" cy="395536"/>
            <a:chOff x="1619672" y="1832197"/>
            <a:chExt cx="532859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07704" y="1835532"/>
              <a:ext cx="504056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자신의 사회적 욕구를 충족시킨다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428</Words>
  <Application>Microsoft Office PowerPoint</Application>
  <PresentationFormat>화면 슬라이드 쇼(4:3)</PresentationFormat>
  <Paragraphs>90</Paragraphs>
  <Slides>10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214</cp:revision>
  <dcterms:created xsi:type="dcterms:W3CDTF">2013-07-26T07:32:19Z</dcterms:created>
  <dcterms:modified xsi:type="dcterms:W3CDTF">2014-01-28T07:24:17Z</dcterms:modified>
</cp:coreProperties>
</file>