
<file path=[Content_Types].xml><?xml version="1.0" encoding="utf-8"?>
<Types xmlns="http://schemas.openxmlformats.org/package/2006/content-types"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6.xml" ContentType="application/vnd.openxmlformats-officedocument.presentationml.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6" r:id="rId2"/>
  </p:sldMasterIdLst>
  <p:notesMasterIdLst>
    <p:notesMasterId r:id="rId10"/>
  </p:notesMasterIdLst>
  <p:sldIdLst>
    <p:sldId id="312" r:id="rId3"/>
    <p:sldId id="362" r:id="rId4"/>
    <p:sldId id="321" r:id="rId5"/>
    <p:sldId id="363" r:id="rId6"/>
    <p:sldId id="364" r:id="rId7"/>
    <p:sldId id="365" r:id="rId8"/>
    <p:sldId id="367" r:id="rId9"/>
  </p:sldIdLst>
  <p:sldSz cx="9144000" cy="6858000" type="screen4x3"/>
  <p:notesSz cx="6805613" cy="9939338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000"/>
    <a:srgbClr val="FFFFFF"/>
    <a:srgbClr val="265DAA"/>
    <a:srgbClr val="285DA6"/>
    <a:srgbClr val="0066FF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5416" autoAdjust="0"/>
    <p:restoredTop sz="99366" autoAdjust="0"/>
  </p:normalViewPr>
  <p:slideViewPr>
    <p:cSldViewPr>
      <p:cViewPr varScale="1">
        <p:scale>
          <a:sx n="95" d="100"/>
          <a:sy n="95" d="100"/>
        </p:scale>
        <p:origin x="-102" y="-2304"/>
      </p:cViewPr>
      <p:guideLst>
        <p:guide orient="horz" pos="1389"/>
        <p:guide orient="horz" pos="799"/>
        <p:guide orient="horz" pos="482"/>
        <p:guide orient="horz" pos="1797"/>
        <p:guide orient="horz" pos="3657"/>
        <p:guide orient="horz" pos="1616"/>
        <p:guide pos="1020"/>
        <p:guide pos="793"/>
        <p:guide pos="1247"/>
        <p:guide pos="1565"/>
        <p:guide pos="4286"/>
        <p:guide pos="5193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presProps" Target="presProps.xml"/><Relationship Id="rId5" Type="http://schemas.openxmlformats.org/officeDocument/2006/relationships/slide" Target="slides/slide3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575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54450" y="0"/>
            <a:ext cx="2949575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92354F3-8F41-4B51-BBD1-E6051CB59C1E}" type="datetimeFigureOut">
              <a:rPr lang="ko-KR" altLang="en-US" smtClean="0"/>
              <a:pPr/>
              <a:t>2014-02-09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920750" y="746125"/>
            <a:ext cx="4965700" cy="37258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1038" y="4721225"/>
            <a:ext cx="5443537" cy="44719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440863"/>
            <a:ext cx="2949575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54450" y="9440863"/>
            <a:ext cx="2949575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BF73A51-6D75-4D58-ADD8-F815416056F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="" xmlns:p14="http://schemas.microsoft.com/office/powerpoint/2010/main" val="16507790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 descr="Y:\동사섭_동영상\03_원고\03_pdf용 탬플릿\원고-디자인-템플릿_130729_01.jp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1" cy="6858000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 userDrawn="1"/>
        </p:nvSpPr>
        <p:spPr>
          <a:xfrm>
            <a:off x="0" y="2276872"/>
            <a:ext cx="9144000" cy="936104"/>
          </a:xfrm>
          <a:prstGeom prst="rect">
            <a:avLst/>
          </a:prstGeom>
          <a:effectLst>
            <a:outerShdw blurRad="76200" dist="12700" dir="2700000" algn="tl" rotWithShape="0">
              <a:prstClr val="black">
                <a:alpha val="40000"/>
              </a:prstClr>
            </a:outerShdw>
          </a:effectLst>
        </p:spPr>
        <p:txBody>
          <a:bodyPr vert="horz" wrap="none" lIns="91440" tIns="45720" rIns="91440" bIns="45720" rtlCol="0" anchor="ctr">
            <a:noAutofit/>
          </a:bodyPr>
          <a:lstStyle/>
          <a:p>
            <a:pPr marL="0" marR="0" indent="0" algn="ctr" defTabSz="914400" rtl="0" eaLnBrk="1" fontAlgn="auto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ko-KR" altLang="en-US" sz="8000" b="1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맑은 고딕" pitchFamily="50" charset="-127"/>
              <a:ea typeface="맑은 고딕" pitchFamily="50" charset="-127"/>
              <a:cs typeface="+mj-cs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Y:\동사섭_동영상\03_원고\03_pdf용 탬플릿\imgs\원고-디자인-템플릿_130802_02.jp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9F29EBA-8062-49BD-A293-9CC9B65F99BA}" type="datetimeFigureOut">
              <a:rPr lang="ko-KR" altLang="en-US" smtClean="0">
                <a:solidFill>
                  <a:prstClr val="black"/>
                </a:solidFill>
              </a:rPr>
              <a:pPr/>
              <a:t>2014-02-09</a:t>
            </a:fld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25E8D0C-0CD6-4C1C-8165-DB4630E5EFDD}" type="slidenum">
              <a:rPr lang="ko-KR" altLang="en-US" smtClean="0">
                <a:solidFill>
                  <a:prstClr val="black"/>
                </a:solidFill>
              </a:rPr>
              <a:pPr/>
              <a:t>‹#›</a:t>
            </a:fld>
            <a:endParaRPr lang="ko-KR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Y:\동사섭_동영상\03_원고\03_pdf용 탬플릿\원고-디자인-템플릿_130729_04.jpg"/>
          <p:cNvPicPr>
            <a:picLocks noChangeAspect="1" noChangeArrowheads="1"/>
          </p:cNvPicPr>
          <p:nvPr userDrawn="1"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5" r:id="rId4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Y:\동사섭_동영상\03_원고\03_pdf용 탬플릿\140120\sample2.jpg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2204864"/>
            <a:ext cx="9144000" cy="936104"/>
          </a:xfrm>
          <a:prstGeom prst="rect">
            <a:avLst/>
          </a:prstGeom>
          <a:effectLst>
            <a:outerShdw blurRad="76200" dist="12700" dir="2700000" algn="tl" rotWithShape="0">
              <a:prstClr val="black">
                <a:alpha val="40000"/>
              </a:prstClr>
            </a:outerShdw>
          </a:effectLst>
        </p:spPr>
        <p:txBody>
          <a:bodyPr vert="horz" wrap="none" lIns="91440" tIns="45720" rIns="91440" bIns="45720" rtlCol="0" anchor="ctr">
            <a:noAutofit/>
          </a:bodyPr>
          <a:lstStyle/>
          <a:p>
            <a:pPr lvl="0" algn="ctr">
              <a:spcBef>
                <a:spcPct val="0"/>
              </a:spcBef>
            </a:pPr>
            <a:r>
              <a:rPr lang="ko-KR" altLang="en-US" sz="8000" b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</a:rPr>
              <a:t>자</a:t>
            </a:r>
            <a:r>
              <a:rPr lang="en-US" altLang="ko-KR" sz="8000" b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ko-KR" altLang="en-US" sz="8000" b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</a:rPr>
              <a:t>어떠세요</a:t>
            </a:r>
            <a:r>
              <a:rPr lang="en-US" altLang="ko-KR" sz="8000" b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</a:rPr>
              <a:t>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7"/>
          <p:cNvGrpSpPr/>
          <p:nvPr/>
        </p:nvGrpSpPr>
        <p:grpSpPr>
          <a:xfrm>
            <a:off x="-180527" y="-171400"/>
            <a:ext cx="9324527" cy="946737"/>
            <a:chOff x="-180527" y="-171400"/>
            <a:chExt cx="9324527" cy="946737"/>
          </a:xfrm>
        </p:grpSpPr>
        <p:sp>
          <p:nvSpPr>
            <p:cNvPr id="21" name="제목 15"/>
            <p:cNvSpPr txBox="1">
              <a:spLocks/>
            </p:cNvSpPr>
            <p:nvPr/>
          </p:nvSpPr>
          <p:spPr>
            <a:xfrm>
              <a:off x="0" y="127265"/>
              <a:ext cx="9144000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107315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en-US" altLang="ko-KR" sz="3600" b="1" kern="0" dirty="0" smtClean="0">
                  <a:latin typeface="+mn-ea"/>
                </a:rPr>
                <a:t> </a:t>
              </a:r>
              <a:r>
                <a:rPr kumimoji="1" lang="ko-KR" altLang="en-US" sz="3600" b="1" kern="0" dirty="0" smtClean="0">
                  <a:latin typeface="+mn-ea"/>
                </a:rPr>
                <a:t>어떠세요</a:t>
              </a:r>
              <a:r>
                <a:rPr kumimoji="1" lang="en-US" altLang="ko-KR" sz="3600" b="1" kern="0" dirty="0" smtClean="0">
                  <a:latin typeface="+mn-ea"/>
                </a:rPr>
                <a:t>?</a:t>
              </a:r>
            </a:p>
          </p:txBody>
        </p:sp>
        <p:sp>
          <p:nvSpPr>
            <p:cNvPr id="24" name="이등변 삼각형 23"/>
            <p:cNvSpPr/>
            <p:nvPr/>
          </p:nvSpPr>
          <p:spPr>
            <a:xfrm>
              <a:off x="1331640" y="-171400"/>
              <a:ext cx="72008" cy="72008"/>
            </a:xfrm>
            <a:prstGeom prst="triangle">
              <a:avLst/>
            </a:prstGeom>
          </p:spPr>
          <p:txBody>
            <a:bodyPr wrap="square" rtlCol="0" anchor="ctr">
              <a:spAutoFit/>
            </a:bodyPr>
            <a:lstStyle/>
            <a:p>
              <a:pPr marL="263525" indent="-263525" algn="ctr" latinLnBrk="0">
                <a:lnSpc>
                  <a:spcPct val="150000"/>
                </a:lnSpc>
                <a:buClr>
                  <a:srgbClr val="265DAA"/>
                </a:buClr>
                <a:buFont typeface="Arial" pitchFamily="34" charset="0"/>
                <a:buChar char="•"/>
              </a:pPr>
              <a:endParaRPr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27" name="제목 15"/>
            <p:cNvSpPr txBox="1">
              <a:spLocks/>
            </p:cNvSpPr>
            <p:nvPr/>
          </p:nvSpPr>
          <p:spPr>
            <a:xfrm>
              <a:off x="-180527" y="-27384"/>
              <a:ext cx="1363538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533400" lvl="0" indent="-55563" algn="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4800" b="1" kern="0" spc="-300" dirty="0" smtClean="0">
                  <a:solidFill>
                    <a:srgbClr val="FFFFFF"/>
                  </a:solidFill>
                  <a:latin typeface="+mn-ea"/>
                </a:rPr>
                <a:t>자</a:t>
              </a:r>
              <a:r>
                <a:rPr kumimoji="1" lang="en-US" altLang="ko-KR" sz="4800" b="1" kern="0" spc="-300" dirty="0" smtClean="0">
                  <a:solidFill>
                    <a:srgbClr val="FFFFFF"/>
                  </a:solidFill>
                  <a:latin typeface="+mn-ea"/>
                </a:rPr>
                <a:t>,</a:t>
              </a:r>
              <a:endParaRPr kumimoji="1" lang="ko-KR" altLang="en-US" sz="3600" b="1" kern="0" spc="-300" dirty="0">
                <a:solidFill>
                  <a:srgbClr val="FFFFFF"/>
                </a:solidFill>
                <a:latin typeface="+mn-ea"/>
              </a:endParaRPr>
            </a:p>
          </p:txBody>
        </p:sp>
      </p:grpSp>
      <p:grpSp>
        <p:nvGrpSpPr>
          <p:cNvPr id="3" name="그룹 15"/>
          <p:cNvGrpSpPr/>
          <p:nvPr/>
        </p:nvGrpSpPr>
        <p:grpSpPr>
          <a:xfrm>
            <a:off x="1619672" y="1832197"/>
            <a:ext cx="4349097" cy="395536"/>
            <a:chOff x="1619672" y="1832197"/>
            <a:chExt cx="4349097" cy="395536"/>
          </a:xfrm>
        </p:grpSpPr>
        <p:sp>
          <p:nvSpPr>
            <p:cNvPr id="19" name="직사각형 18"/>
            <p:cNvSpPr/>
            <p:nvPr/>
          </p:nvSpPr>
          <p:spPr>
            <a:xfrm>
              <a:off x="1932087" y="1835532"/>
              <a:ext cx="4036682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ko-KR" altLang="en-US" b="1" dirty="0" smtClean="0">
                  <a:solidFill>
                    <a:srgbClr val="008000"/>
                  </a:solidFill>
                  <a:latin typeface="+mn-ea"/>
                </a:rPr>
                <a:t>‘자</a:t>
              </a:r>
              <a:r>
                <a:rPr lang="en-US" altLang="ko-KR" b="1" dirty="0" smtClean="0">
                  <a:solidFill>
                    <a:srgbClr val="008000"/>
                  </a:solidFill>
                  <a:latin typeface="+mn-ea"/>
                </a:rPr>
                <a:t>, </a:t>
              </a:r>
              <a:r>
                <a:rPr lang="ko-KR" altLang="en-US" b="1" dirty="0" smtClean="0">
                  <a:solidFill>
                    <a:srgbClr val="008000"/>
                  </a:solidFill>
                  <a:latin typeface="+mn-ea"/>
                </a:rPr>
                <a:t>어떠세요</a:t>
              </a:r>
              <a:r>
                <a:rPr lang="en-US" altLang="ko-KR" b="1" dirty="0" smtClean="0">
                  <a:solidFill>
                    <a:srgbClr val="008000"/>
                  </a:solidFill>
                  <a:latin typeface="+mn-ea"/>
                </a:rPr>
                <a:t>?’</a:t>
              </a:r>
              <a:r>
                <a:rPr lang="ko-KR" altLang="en-US" b="1" dirty="0" smtClean="0">
                  <a:solidFill>
                    <a:srgbClr val="008000"/>
                  </a:solidFill>
                  <a:latin typeface="+mn-ea"/>
                </a:rPr>
                <a:t>라는 질문을 받았을 때</a:t>
              </a:r>
              <a:endParaRPr lang="en-US" altLang="ko-KR" b="1" dirty="0" smtClean="0">
                <a:solidFill>
                  <a:srgbClr val="008000"/>
                </a:solidFill>
                <a:latin typeface="+mn-ea"/>
              </a:endParaRPr>
            </a:p>
          </p:txBody>
        </p:sp>
        <p:pic>
          <p:nvPicPr>
            <p:cNvPr id="20" name="Picture 2" descr="Y:\동사섭_동영상\03_원고\03_pdf용 탬플릿\참고자료_김미형\블릿s_green.png"/>
            <p:cNvPicPr>
              <a:picLocks noChangeAspect="1" noChangeArrowheads="1"/>
            </p:cNvPicPr>
            <p:nvPr/>
          </p:nvPicPr>
          <p:blipFill>
            <a:blip r:embed="rId2" cstate="print"/>
            <a:stretch>
              <a:fillRect/>
            </a:stretch>
          </p:blipFill>
          <p:spPr bwMode="auto">
            <a:xfrm>
              <a:off x="1619672" y="1832197"/>
              <a:ext cx="360040" cy="395536"/>
            </a:xfrm>
            <a:prstGeom prst="rect">
              <a:avLst/>
            </a:prstGeom>
            <a:noFill/>
            <a:ln w="88900" cap="sq">
              <a:noFill/>
              <a:miter lim="800000"/>
            </a:ln>
            <a:effectLst/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</p:grpSp>
      <p:sp>
        <p:nvSpPr>
          <p:cNvPr id="11" name="직사각형 10"/>
          <p:cNvSpPr/>
          <p:nvPr/>
        </p:nvSpPr>
        <p:spPr>
          <a:xfrm>
            <a:off x="2457449" y="2780928"/>
            <a:ext cx="6146999" cy="22775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3525" indent="-263525" latinLnBrk="0">
              <a:lnSpc>
                <a:spcPct val="150000"/>
              </a:lnSpc>
              <a:spcBef>
                <a:spcPts val="6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600" dirty="0" smtClean="0"/>
              <a:t>‘자</a:t>
            </a:r>
            <a:r>
              <a:rPr lang="en-US" altLang="ko-KR" sz="1600" dirty="0" smtClean="0"/>
              <a:t>, </a:t>
            </a:r>
            <a:r>
              <a:rPr lang="ko-KR" altLang="en-US" sz="1600" dirty="0" smtClean="0"/>
              <a:t>어떠세요</a:t>
            </a:r>
            <a:r>
              <a:rPr lang="en-US" altLang="ko-KR" sz="1600" dirty="0" smtClean="0"/>
              <a:t>?’</a:t>
            </a:r>
            <a:r>
              <a:rPr lang="ko-KR" altLang="en-US" sz="1600" dirty="0" smtClean="0"/>
              <a:t>라는 질문은 지금 여기에서의 나의 상태를 묻는 질문임</a:t>
            </a:r>
          </a:p>
          <a:p>
            <a:pPr marL="536575" lvl="1" indent="-182563" latinLnBrk="0">
              <a:lnSpc>
                <a:spcPct val="150000"/>
              </a:lnSpc>
              <a:spcBef>
                <a:spcPts val="600"/>
              </a:spcBef>
              <a:buClr>
                <a:srgbClr val="285DA6"/>
              </a:buClr>
              <a:buBlip>
                <a:blip r:embed="rId3"/>
              </a:buBlip>
            </a:pPr>
            <a:r>
              <a:rPr lang="ko-KR" altLang="en-US" sz="1400" dirty="0" smtClean="0">
                <a:solidFill>
                  <a:srgbClr val="000000"/>
                </a:solidFill>
                <a:latin typeface="+mn-ea"/>
              </a:rPr>
              <a:t>질문을 받으면 </a:t>
            </a:r>
            <a:r>
              <a:rPr lang="ko-KR" altLang="en-US" sz="1400" dirty="0" smtClean="0"/>
              <a:t>자신도 모르게 우리의 주의가 여기</a:t>
            </a:r>
            <a:r>
              <a:rPr lang="en-US" altLang="ko-KR" sz="1400" dirty="0" smtClean="0"/>
              <a:t>,</a:t>
            </a:r>
            <a:r>
              <a:rPr lang="ko-KR" altLang="en-US" sz="1400" dirty="0" smtClean="0"/>
              <a:t> 지금 </a:t>
            </a:r>
            <a:r>
              <a:rPr lang="en-US" altLang="ko-KR" sz="1400" dirty="0" smtClean="0"/>
              <a:t>(Here and Now)</a:t>
            </a:r>
            <a:r>
              <a:rPr lang="ko-KR" altLang="en-US" sz="1400" dirty="0" smtClean="0"/>
              <a:t>으로 가게 됨</a:t>
            </a:r>
            <a:endParaRPr lang="en-US" altLang="ko-KR" sz="1400" dirty="0" smtClean="0"/>
          </a:p>
          <a:p>
            <a:pPr marL="536575" lvl="1" indent="-182563" latinLnBrk="0">
              <a:lnSpc>
                <a:spcPct val="150000"/>
              </a:lnSpc>
              <a:spcBef>
                <a:spcPts val="600"/>
              </a:spcBef>
              <a:buClr>
                <a:srgbClr val="285DA6"/>
              </a:buClr>
              <a:buBlip>
                <a:blip r:embed="rId3"/>
              </a:buBlip>
            </a:pPr>
            <a:r>
              <a:rPr lang="ko-KR" altLang="en-US" sz="1400" dirty="0" smtClean="0">
                <a:solidFill>
                  <a:srgbClr val="000000"/>
                </a:solidFill>
                <a:latin typeface="+mn-ea"/>
              </a:rPr>
              <a:t>지금 </a:t>
            </a:r>
            <a:r>
              <a:rPr lang="ko-KR" altLang="en-US" sz="1400" dirty="0">
                <a:solidFill>
                  <a:srgbClr val="000000"/>
                </a:solidFill>
                <a:latin typeface="+mn-ea"/>
              </a:rPr>
              <a:t>여기에 있는 바로 이것이 내 실존의 전부이기 때문에 </a:t>
            </a:r>
            <a:r>
              <a:rPr lang="ko-KR" altLang="en-US" sz="1400" b="1" dirty="0">
                <a:solidFill>
                  <a:schemeClr val="accent6">
                    <a:lumMod val="75000"/>
                  </a:schemeClr>
                </a:solidFill>
                <a:latin typeface="+mn-ea"/>
              </a:rPr>
              <a:t>지금 여기의 내 상태</a:t>
            </a:r>
            <a:r>
              <a:rPr lang="ko-KR" altLang="en-US" sz="1400" dirty="0">
                <a:solidFill>
                  <a:srgbClr val="000000"/>
                </a:solidFill>
                <a:latin typeface="+mn-ea"/>
              </a:rPr>
              <a:t>는 </a:t>
            </a:r>
            <a:r>
              <a:rPr lang="ko-KR" altLang="en-US" sz="1400" dirty="0" smtClean="0">
                <a:solidFill>
                  <a:srgbClr val="000000"/>
                </a:solidFill>
                <a:latin typeface="+mn-ea"/>
              </a:rPr>
              <a:t>나의 모든 것을 </a:t>
            </a:r>
            <a:r>
              <a:rPr lang="ko-KR" altLang="en-US" sz="1400" dirty="0">
                <a:solidFill>
                  <a:srgbClr val="000000"/>
                </a:solidFill>
                <a:latin typeface="+mn-ea"/>
              </a:rPr>
              <a:t>보여주는 </a:t>
            </a:r>
            <a:r>
              <a:rPr lang="ko-KR" altLang="en-US" sz="1400" dirty="0" smtClean="0">
                <a:solidFill>
                  <a:srgbClr val="000000"/>
                </a:solidFill>
                <a:latin typeface="+mn-ea"/>
              </a:rPr>
              <a:t>것임</a:t>
            </a:r>
            <a:endParaRPr lang="en-US" altLang="ko-KR" sz="1400" dirty="0">
              <a:solidFill>
                <a:srgbClr val="000000"/>
              </a:solidFill>
              <a:latin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15"/>
          <p:cNvGrpSpPr/>
          <p:nvPr/>
        </p:nvGrpSpPr>
        <p:grpSpPr>
          <a:xfrm>
            <a:off x="1619672" y="1832197"/>
            <a:ext cx="6558484" cy="395536"/>
            <a:chOff x="1619672" y="1832197"/>
            <a:chExt cx="6558484" cy="395536"/>
          </a:xfrm>
        </p:grpSpPr>
        <p:sp>
          <p:nvSpPr>
            <p:cNvPr id="19" name="직사각형 18"/>
            <p:cNvSpPr/>
            <p:nvPr/>
          </p:nvSpPr>
          <p:spPr>
            <a:xfrm>
              <a:off x="1932087" y="1835532"/>
              <a:ext cx="6246069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ko-KR" altLang="en-US" b="1" dirty="0" smtClean="0">
                  <a:solidFill>
                    <a:srgbClr val="008000"/>
                  </a:solidFill>
                  <a:latin typeface="+mn-ea"/>
                </a:rPr>
                <a:t>지금 여기</a:t>
              </a:r>
              <a:r>
                <a:rPr lang="en-US" altLang="ko-KR" b="1" dirty="0" smtClean="0">
                  <a:solidFill>
                    <a:srgbClr val="008000"/>
                  </a:solidFill>
                  <a:latin typeface="+mn-ea"/>
                </a:rPr>
                <a:t>(Here and Now)</a:t>
              </a:r>
              <a:r>
                <a:rPr lang="ko-KR" altLang="en-US" b="1" dirty="0" smtClean="0">
                  <a:solidFill>
                    <a:srgbClr val="008000"/>
                  </a:solidFill>
                  <a:latin typeface="+mn-ea"/>
                </a:rPr>
                <a:t>의 내 모습을 보여줄 수 있는가</a:t>
              </a:r>
              <a:r>
                <a:rPr lang="en-US" altLang="ko-KR" b="1" dirty="0" smtClean="0">
                  <a:solidFill>
                    <a:srgbClr val="008000"/>
                  </a:solidFill>
                  <a:latin typeface="+mn-ea"/>
                </a:rPr>
                <a:t>?</a:t>
              </a:r>
            </a:p>
          </p:txBody>
        </p:sp>
        <p:pic>
          <p:nvPicPr>
            <p:cNvPr id="20" name="Picture 2" descr="Y:\동사섭_동영상\03_원고\03_pdf용 탬플릿\참고자료_김미형\블릿s_green.png"/>
            <p:cNvPicPr>
              <a:picLocks noChangeAspect="1" noChangeArrowheads="1"/>
            </p:cNvPicPr>
            <p:nvPr/>
          </p:nvPicPr>
          <p:blipFill>
            <a:blip r:embed="rId2" cstate="print"/>
            <a:stretch>
              <a:fillRect/>
            </a:stretch>
          </p:blipFill>
          <p:spPr bwMode="auto">
            <a:xfrm>
              <a:off x="1619672" y="1832197"/>
              <a:ext cx="360040" cy="395536"/>
            </a:xfrm>
            <a:prstGeom prst="rect">
              <a:avLst/>
            </a:prstGeom>
            <a:noFill/>
            <a:ln w="88900" cap="sq">
              <a:noFill/>
              <a:miter lim="800000"/>
            </a:ln>
            <a:effectLst/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</p:grpSp>
      <p:sp>
        <p:nvSpPr>
          <p:cNvPr id="11" name="직사각형 10"/>
          <p:cNvSpPr/>
          <p:nvPr/>
        </p:nvSpPr>
        <p:spPr>
          <a:xfrm>
            <a:off x="2457449" y="2780928"/>
            <a:ext cx="6146999" cy="17081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3525" indent="-263525" latinLnBrk="0">
              <a:lnSpc>
                <a:spcPct val="150000"/>
              </a:lnSpc>
              <a:spcBef>
                <a:spcPts val="6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600" dirty="0" smtClean="0"/>
              <a:t>지금 여기 자신의 모습을 </a:t>
            </a:r>
            <a:r>
              <a:rPr lang="ko-KR" altLang="en-US" sz="1600" b="1" dirty="0" smtClean="0">
                <a:solidFill>
                  <a:schemeClr val="accent6">
                    <a:lumMod val="75000"/>
                  </a:schemeClr>
                </a:solidFill>
              </a:rPr>
              <a:t>보여주지 못하는 사람</a:t>
            </a:r>
            <a:r>
              <a:rPr lang="ko-KR" altLang="en-US" sz="1600" dirty="0" smtClean="0"/>
              <a:t>은</a:t>
            </a:r>
            <a:r>
              <a:rPr lang="en-US" altLang="ko-KR" sz="1600" dirty="0" smtClean="0"/>
              <a:t> </a:t>
            </a:r>
            <a:endParaRPr lang="ko-KR" altLang="en-US" sz="1600" dirty="0" smtClean="0"/>
          </a:p>
          <a:p>
            <a:pPr marL="536575" lvl="1" indent="-182563" latinLnBrk="0">
              <a:lnSpc>
                <a:spcPct val="150000"/>
              </a:lnSpc>
              <a:spcBef>
                <a:spcPts val="600"/>
              </a:spcBef>
              <a:buClr>
                <a:srgbClr val="285DA6"/>
              </a:buClr>
              <a:buBlip>
                <a:blip r:embed="rId3"/>
              </a:buBlip>
            </a:pPr>
            <a:r>
              <a:rPr lang="ko-KR" altLang="en-US" sz="1400" b="1" dirty="0" smtClean="0">
                <a:solidFill>
                  <a:schemeClr val="accent6">
                    <a:lumMod val="75000"/>
                  </a:schemeClr>
                </a:solidFill>
              </a:rPr>
              <a:t>혼이 없는 죽은 삶</a:t>
            </a:r>
            <a:r>
              <a:rPr lang="ko-KR" altLang="en-US" sz="1400" dirty="0" smtClean="0"/>
              <a:t>과 마찬가지임</a:t>
            </a:r>
            <a:endParaRPr lang="en-US" altLang="ko-KR" sz="1400" dirty="0" smtClean="0"/>
          </a:p>
          <a:p>
            <a:pPr marL="263525" indent="-263525" latinLnBrk="0">
              <a:lnSpc>
                <a:spcPct val="150000"/>
              </a:lnSpc>
              <a:spcBef>
                <a:spcPts val="6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600" dirty="0" smtClean="0"/>
              <a:t>지금 여기 자신의 모습을 </a:t>
            </a:r>
            <a:r>
              <a:rPr lang="ko-KR" altLang="en-US" sz="1600" b="1" dirty="0" smtClean="0">
                <a:solidFill>
                  <a:schemeClr val="accent6">
                    <a:lumMod val="75000"/>
                  </a:schemeClr>
                </a:solidFill>
              </a:rPr>
              <a:t>보여줄 수 있는 사람</a:t>
            </a:r>
            <a:r>
              <a:rPr lang="ko-KR" altLang="en-US" sz="1600" dirty="0" smtClean="0"/>
              <a:t>은</a:t>
            </a:r>
            <a:r>
              <a:rPr lang="en-US" altLang="ko-KR" sz="1600" dirty="0" smtClean="0"/>
              <a:t> </a:t>
            </a:r>
            <a:endParaRPr lang="ko-KR" altLang="en-US" sz="1600" dirty="0" smtClean="0"/>
          </a:p>
          <a:p>
            <a:pPr marL="536575" lvl="1" indent="-182563" latinLnBrk="0">
              <a:lnSpc>
                <a:spcPct val="150000"/>
              </a:lnSpc>
              <a:spcBef>
                <a:spcPts val="600"/>
              </a:spcBef>
              <a:buClr>
                <a:srgbClr val="285DA6"/>
              </a:buClr>
              <a:buBlip>
                <a:blip r:embed="rId3"/>
              </a:buBlip>
            </a:pPr>
            <a:r>
              <a:rPr lang="ko-KR" altLang="en-US" sz="1400" dirty="0" smtClean="0"/>
              <a:t>현재에 깨어있고 </a:t>
            </a:r>
            <a:r>
              <a:rPr lang="ko-KR" altLang="en-US" sz="1400" b="1" dirty="0" smtClean="0">
                <a:solidFill>
                  <a:schemeClr val="accent6">
                    <a:lumMod val="75000"/>
                  </a:schemeClr>
                </a:solidFill>
              </a:rPr>
              <a:t>현재를 사는 </a:t>
            </a:r>
            <a:r>
              <a:rPr lang="ko-KR" altLang="en-US" sz="1400" dirty="0" smtClean="0"/>
              <a:t>사람</a:t>
            </a:r>
            <a:endParaRPr lang="en-US" altLang="ko-KR" sz="1400" dirty="0" smtClean="0"/>
          </a:p>
        </p:txBody>
      </p:sp>
      <p:sp>
        <p:nvSpPr>
          <p:cNvPr id="12" name="직사각형 11"/>
          <p:cNvSpPr/>
          <p:nvPr/>
        </p:nvSpPr>
        <p:spPr>
          <a:xfrm>
            <a:off x="2772990" y="5157192"/>
            <a:ext cx="5759450" cy="7833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54013" lvl="1" latinLnBrk="0">
              <a:lnSpc>
                <a:spcPct val="150000"/>
              </a:lnSpc>
              <a:spcBef>
                <a:spcPts val="600"/>
              </a:spcBef>
              <a:buClr>
                <a:srgbClr val="285DA6"/>
              </a:buClr>
            </a:pP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인생이라는 것은 결국 현재 밖에 없는 것이므로 현재 자신의 모습에 깨어있지 못하면 혼이 없는</a:t>
            </a:r>
            <a:r>
              <a:rPr lang="en-US" altLang="ko-KR" sz="1600" dirty="0" smtClean="0">
                <a:solidFill>
                  <a:srgbClr val="000000"/>
                </a:solidFill>
                <a:latin typeface="+mn-ea"/>
              </a:rPr>
              <a:t> </a:t>
            </a: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삶과 같음 </a:t>
            </a:r>
            <a:endParaRPr lang="en-US" altLang="ko-KR" sz="1600" dirty="0" smtClean="0">
              <a:solidFill>
                <a:srgbClr val="000000"/>
              </a:solidFill>
              <a:latin typeface="+mn-ea"/>
            </a:endParaRPr>
          </a:p>
        </p:txBody>
      </p:sp>
      <p:sp>
        <p:nvSpPr>
          <p:cNvPr id="13" name="아래쪽 화살표 12"/>
          <p:cNvSpPr/>
          <p:nvPr/>
        </p:nvSpPr>
        <p:spPr>
          <a:xfrm rot="16200000">
            <a:off x="2555776" y="5373216"/>
            <a:ext cx="504056" cy="360040"/>
          </a:xfrm>
          <a:prstGeom prst="downArrow">
            <a:avLst>
              <a:gd name="adj1" fmla="val 50000"/>
              <a:gd name="adj2" fmla="val 52204"/>
            </a:avLst>
          </a:prstGeom>
          <a:solidFill>
            <a:schemeClr val="accent3">
              <a:lumMod val="60000"/>
              <a:lumOff val="40000"/>
              <a:alpha val="50000"/>
            </a:schemeClr>
          </a:solidFill>
        </p:spPr>
        <p:txBody>
          <a:bodyPr wrap="square" rtlCol="0" anchor="ctr">
            <a:noAutofit/>
          </a:bodyPr>
          <a:lstStyle/>
          <a:p>
            <a:pPr marL="263525" indent="-263525" algn="ctr" latinLnBrk="0"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endParaRPr lang="ko-KR" altLang="en-US" sz="1600" dirty="0" smtClean="0">
              <a:solidFill>
                <a:srgbClr val="000000"/>
              </a:solidFill>
              <a:latin typeface="+mn-ea"/>
            </a:endParaRPr>
          </a:p>
        </p:txBody>
      </p:sp>
      <p:grpSp>
        <p:nvGrpSpPr>
          <p:cNvPr id="14" name="그룹 17"/>
          <p:cNvGrpSpPr/>
          <p:nvPr/>
        </p:nvGrpSpPr>
        <p:grpSpPr>
          <a:xfrm>
            <a:off x="-180527" y="-171400"/>
            <a:ext cx="9324527" cy="1296144"/>
            <a:chOff x="-180527" y="-171400"/>
            <a:chExt cx="9324527" cy="1296144"/>
          </a:xfrm>
        </p:grpSpPr>
        <p:sp>
          <p:nvSpPr>
            <p:cNvPr id="15" name="제목 15"/>
            <p:cNvSpPr txBox="1">
              <a:spLocks/>
            </p:cNvSpPr>
            <p:nvPr/>
          </p:nvSpPr>
          <p:spPr>
            <a:xfrm>
              <a:off x="0" y="127265"/>
              <a:ext cx="9144000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107315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en-US" altLang="ko-KR" sz="3600" b="1" kern="0" dirty="0" smtClean="0">
                  <a:latin typeface="+mn-ea"/>
                </a:rPr>
                <a:t> </a:t>
              </a:r>
              <a:r>
                <a:rPr kumimoji="1" lang="ko-KR" altLang="en-US" sz="3600" b="1" kern="0" dirty="0" smtClean="0">
                  <a:latin typeface="+mn-ea"/>
                </a:rPr>
                <a:t>어떠세요</a:t>
              </a:r>
              <a:r>
                <a:rPr kumimoji="1" lang="en-US" altLang="ko-KR" sz="3600" b="1" kern="0" dirty="0" smtClean="0">
                  <a:latin typeface="+mn-ea"/>
                </a:rPr>
                <a:t>?</a:t>
              </a:r>
            </a:p>
          </p:txBody>
        </p:sp>
        <p:sp>
          <p:nvSpPr>
            <p:cNvPr id="16" name="이등변 삼각형 15"/>
            <p:cNvSpPr/>
            <p:nvPr/>
          </p:nvSpPr>
          <p:spPr>
            <a:xfrm>
              <a:off x="1331640" y="-171400"/>
              <a:ext cx="72008" cy="72008"/>
            </a:xfrm>
            <a:prstGeom prst="triangle">
              <a:avLst/>
            </a:prstGeom>
          </p:spPr>
          <p:txBody>
            <a:bodyPr wrap="square" rtlCol="0" anchor="ctr">
              <a:spAutoFit/>
            </a:bodyPr>
            <a:lstStyle/>
            <a:p>
              <a:pPr marL="263525" indent="-263525" algn="ctr" latinLnBrk="0">
                <a:lnSpc>
                  <a:spcPct val="150000"/>
                </a:lnSpc>
                <a:buClr>
                  <a:srgbClr val="265DAA"/>
                </a:buClr>
                <a:buFont typeface="Arial" pitchFamily="34" charset="0"/>
                <a:buChar char="•"/>
              </a:pPr>
              <a:endParaRPr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18" name="제목 15"/>
            <p:cNvSpPr txBox="1">
              <a:spLocks/>
            </p:cNvSpPr>
            <p:nvPr/>
          </p:nvSpPr>
          <p:spPr>
            <a:xfrm>
              <a:off x="1187624" y="764704"/>
              <a:ext cx="7452320" cy="360040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268288" indent="-268288" eaLnBrk="0" fontAlgn="base" hangingPunct="0">
                <a:spcBef>
                  <a:spcPct val="0"/>
                </a:spcBef>
                <a:spcAft>
                  <a:spcPct val="0"/>
                </a:spcAft>
                <a:buBlip>
                  <a:blip r:embed="rId4"/>
                </a:buBlip>
                <a:defRPr/>
              </a:pPr>
              <a:r>
                <a:rPr kumimoji="1" lang="ko-KR" altLang="en-US" sz="2800" b="1" kern="0" dirty="0" smtClean="0">
                  <a:solidFill>
                    <a:srgbClr val="008000"/>
                  </a:solidFill>
                  <a:latin typeface="+mn-ea"/>
                </a:rPr>
                <a:t>질문에 대답할 수 있는가</a:t>
              </a:r>
              <a:r>
                <a:rPr kumimoji="1" lang="en-US" altLang="ko-KR" sz="2800" b="1" kern="0" dirty="0" smtClean="0">
                  <a:solidFill>
                    <a:srgbClr val="008000"/>
                  </a:solidFill>
                  <a:latin typeface="+mn-ea"/>
                </a:rPr>
                <a:t>?</a:t>
              </a:r>
              <a:endParaRPr kumimoji="1" lang="ko-KR" altLang="en-US" sz="2800" b="1" kern="0" dirty="0">
                <a:solidFill>
                  <a:srgbClr val="008000"/>
                </a:solidFill>
                <a:latin typeface="+mn-ea"/>
              </a:endParaRPr>
            </a:p>
          </p:txBody>
        </p:sp>
        <p:sp>
          <p:nvSpPr>
            <p:cNvPr id="22" name="제목 15"/>
            <p:cNvSpPr txBox="1">
              <a:spLocks/>
            </p:cNvSpPr>
            <p:nvPr/>
          </p:nvSpPr>
          <p:spPr>
            <a:xfrm>
              <a:off x="-180527" y="-27384"/>
              <a:ext cx="1363538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533400" lvl="0" indent="-55563" algn="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4800" b="1" kern="0" spc="-300" dirty="0" smtClean="0">
                  <a:solidFill>
                    <a:srgbClr val="FFFFFF"/>
                  </a:solidFill>
                  <a:latin typeface="+mn-ea"/>
                </a:rPr>
                <a:t>자</a:t>
              </a:r>
              <a:r>
                <a:rPr kumimoji="1" lang="en-US" altLang="ko-KR" sz="4800" b="1" kern="0" spc="-300" dirty="0" smtClean="0">
                  <a:solidFill>
                    <a:srgbClr val="FFFFFF"/>
                  </a:solidFill>
                  <a:latin typeface="+mn-ea"/>
                </a:rPr>
                <a:t>,</a:t>
              </a:r>
              <a:endParaRPr kumimoji="1" lang="ko-KR" altLang="en-US" sz="3600" b="1" kern="0" spc="-300" dirty="0">
                <a:solidFill>
                  <a:srgbClr val="FFFFFF"/>
                </a:solidFill>
                <a:latin typeface="+mn-ea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7"/>
          <p:cNvGrpSpPr/>
          <p:nvPr/>
        </p:nvGrpSpPr>
        <p:grpSpPr>
          <a:xfrm>
            <a:off x="-180527" y="-171400"/>
            <a:ext cx="9324527" cy="1296144"/>
            <a:chOff x="-180527" y="-171400"/>
            <a:chExt cx="9324527" cy="1296144"/>
          </a:xfrm>
        </p:grpSpPr>
        <p:sp>
          <p:nvSpPr>
            <p:cNvPr id="21" name="제목 15"/>
            <p:cNvSpPr txBox="1">
              <a:spLocks/>
            </p:cNvSpPr>
            <p:nvPr/>
          </p:nvSpPr>
          <p:spPr>
            <a:xfrm>
              <a:off x="0" y="127265"/>
              <a:ext cx="9144000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107315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en-US" altLang="ko-KR" sz="3600" b="1" kern="0" dirty="0" smtClean="0">
                  <a:latin typeface="+mn-ea"/>
                </a:rPr>
                <a:t> </a:t>
              </a:r>
              <a:r>
                <a:rPr kumimoji="1" lang="ko-KR" altLang="en-US" sz="3600" b="1" kern="0" dirty="0" smtClean="0">
                  <a:latin typeface="+mn-ea"/>
                </a:rPr>
                <a:t>어떠세요</a:t>
              </a:r>
              <a:r>
                <a:rPr kumimoji="1" lang="en-US" altLang="ko-KR" sz="3600" b="1" kern="0" dirty="0" smtClean="0">
                  <a:latin typeface="+mn-ea"/>
                </a:rPr>
                <a:t>?</a:t>
              </a:r>
            </a:p>
          </p:txBody>
        </p:sp>
        <p:sp>
          <p:nvSpPr>
            <p:cNvPr id="24" name="이등변 삼각형 23"/>
            <p:cNvSpPr/>
            <p:nvPr/>
          </p:nvSpPr>
          <p:spPr>
            <a:xfrm>
              <a:off x="1331640" y="-171400"/>
              <a:ext cx="72008" cy="72008"/>
            </a:xfrm>
            <a:prstGeom prst="triangle">
              <a:avLst/>
            </a:prstGeom>
          </p:spPr>
          <p:txBody>
            <a:bodyPr wrap="square" rtlCol="0" anchor="ctr">
              <a:spAutoFit/>
            </a:bodyPr>
            <a:lstStyle/>
            <a:p>
              <a:pPr marL="263525" indent="-263525" algn="ctr" latinLnBrk="0">
                <a:lnSpc>
                  <a:spcPct val="150000"/>
                </a:lnSpc>
                <a:buClr>
                  <a:srgbClr val="265DAA"/>
                </a:buClr>
                <a:buFont typeface="Arial" pitchFamily="34" charset="0"/>
                <a:buChar char="•"/>
              </a:pPr>
              <a:endParaRPr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26" name="제목 15"/>
            <p:cNvSpPr txBox="1">
              <a:spLocks/>
            </p:cNvSpPr>
            <p:nvPr/>
          </p:nvSpPr>
          <p:spPr>
            <a:xfrm>
              <a:off x="1187624" y="764704"/>
              <a:ext cx="7452320" cy="360040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268288" indent="-268288" eaLnBrk="0" fontAlgn="base" hangingPunct="0">
                <a:spcBef>
                  <a:spcPct val="0"/>
                </a:spcBef>
                <a:spcAft>
                  <a:spcPct val="0"/>
                </a:spcAft>
                <a:buBlip>
                  <a:blip r:embed="rId2"/>
                </a:buBlip>
                <a:defRPr/>
              </a:pPr>
              <a:r>
                <a:rPr kumimoji="1" lang="ko-KR" altLang="en-US" sz="2800" b="1" kern="0" dirty="0" smtClean="0">
                  <a:solidFill>
                    <a:srgbClr val="008000"/>
                  </a:solidFill>
                  <a:latin typeface="+mn-ea"/>
                </a:rPr>
                <a:t>어떻게 대답할 것인가</a:t>
              </a:r>
              <a:r>
                <a:rPr kumimoji="1" lang="en-US" altLang="ko-KR" sz="2800" b="1" kern="0" dirty="0" smtClean="0">
                  <a:solidFill>
                    <a:srgbClr val="008000"/>
                  </a:solidFill>
                  <a:latin typeface="+mn-ea"/>
                </a:rPr>
                <a:t>?</a:t>
              </a:r>
              <a:endParaRPr kumimoji="1" lang="ko-KR" altLang="en-US" sz="2800" b="1" kern="0" dirty="0">
                <a:solidFill>
                  <a:srgbClr val="008000"/>
                </a:solidFill>
                <a:latin typeface="+mn-ea"/>
              </a:endParaRPr>
            </a:p>
          </p:txBody>
        </p:sp>
        <p:sp>
          <p:nvSpPr>
            <p:cNvPr id="27" name="제목 15"/>
            <p:cNvSpPr txBox="1">
              <a:spLocks/>
            </p:cNvSpPr>
            <p:nvPr/>
          </p:nvSpPr>
          <p:spPr>
            <a:xfrm>
              <a:off x="-180527" y="-27384"/>
              <a:ext cx="1363538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533400" lvl="0" indent="-55563" algn="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4800" b="1" kern="0" spc="-300" dirty="0" smtClean="0">
                  <a:solidFill>
                    <a:srgbClr val="FFFFFF"/>
                  </a:solidFill>
                  <a:latin typeface="+mn-ea"/>
                </a:rPr>
                <a:t>자</a:t>
              </a:r>
              <a:r>
                <a:rPr kumimoji="1" lang="en-US" altLang="ko-KR" sz="4800" b="1" kern="0" spc="-300" dirty="0" smtClean="0">
                  <a:solidFill>
                    <a:srgbClr val="FFFFFF"/>
                  </a:solidFill>
                  <a:latin typeface="+mn-ea"/>
                </a:rPr>
                <a:t>,</a:t>
              </a:r>
              <a:endParaRPr kumimoji="1" lang="ko-KR" altLang="en-US" sz="3600" b="1" kern="0" spc="-300" dirty="0">
                <a:solidFill>
                  <a:srgbClr val="FFFFFF"/>
                </a:solidFill>
                <a:latin typeface="+mn-ea"/>
              </a:endParaRPr>
            </a:p>
          </p:txBody>
        </p:sp>
      </p:grpSp>
      <p:grpSp>
        <p:nvGrpSpPr>
          <p:cNvPr id="3" name="그룹 15"/>
          <p:cNvGrpSpPr/>
          <p:nvPr/>
        </p:nvGrpSpPr>
        <p:grpSpPr>
          <a:xfrm>
            <a:off x="1619672" y="1832197"/>
            <a:ext cx="5373416" cy="395536"/>
            <a:chOff x="1619672" y="1832197"/>
            <a:chExt cx="5373416" cy="395536"/>
          </a:xfrm>
        </p:grpSpPr>
        <p:sp>
          <p:nvSpPr>
            <p:cNvPr id="19" name="직사각형 18"/>
            <p:cNvSpPr/>
            <p:nvPr/>
          </p:nvSpPr>
          <p:spPr>
            <a:xfrm>
              <a:off x="1932087" y="1835532"/>
              <a:ext cx="5061001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ko-KR" altLang="en-US" b="1" dirty="0" smtClean="0">
                  <a:solidFill>
                    <a:srgbClr val="008000"/>
                  </a:solidFill>
                  <a:latin typeface="+mn-ea"/>
                </a:rPr>
                <a:t>나의 실제 상태를 나누고자 던진 질문에 답하기</a:t>
              </a:r>
              <a:endParaRPr lang="en-US" altLang="ko-KR" b="1" dirty="0" smtClean="0">
                <a:solidFill>
                  <a:srgbClr val="008000"/>
                </a:solidFill>
                <a:latin typeface="+mn-ea"/>
              </a:endParaRPr>
            </a:p>
          </p:txBody>
        </p:sp>
        <p:pic>
          <p:nvPicPr>
            <p:cNvPr id="20" name="Picture 2" descr="Y:\동사섭_동영상\03_원고\03_pdf용 탬플릿\참고자료_김미형\블릿s_green.png"/>
            <p:cNvPicPr>
              <a:picLocks noChangeAspect="1" noChangeArrowheads="1"/>
            </p:cNvPicPr>
            <p:nvPr/>
          </p:nvPicPr>
          <p:blipFill>
            <a:blip r:embed="rId3" cstate="print"/>
            <a:stretch>
              <a:fillRect/>
            </a:stretch>
          </p:blipFill>
          <p:spPr bwMode="auto">
            <a:xfrm>
              <a:off x="1619672" y="1832197"/>
              <a:ext cx="360040" cy="395536"/>
            </a:xfrm>
            <a:prstGeom prst="rect">
              <a:avLst/>
            </a:prstGeom>
            <a:noFill/>
            <a:ln w="88900" cap="sq">
              <a:noFill/>
              <a:miter lim="800000"/>
            </a:ln>
            <a:effectLst/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</p:grpSp>
      <p:sp>
        <p:nvSpPr>
          <p:cNvPr id="11" name="직사각형 10"/>
          <p:cNvSpPr/>
          <p:nvPr/>
        </p:nvSpPr>
        <p:spPr>
          <a:xfrm>
            <a:off x="2457449" y="2636912"/>
            <a:ext cx="6291015" cy="25237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3525" indent="-263525" latinLnBrk="0">
              <a:lnSpc>
                <a:spcPct val="150000"/>
              </a:lnSpc>
              <a:spcBef>
                <a:spcPts val="6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600" dirty="0" smtClean="0"/>
              <a:t>상대방이 나의 현재 상태에 대해서 관심을 가지고 나의 희로애락을 물어보는 경우가 있음</a:t>
            </a:r>
          </a:p>
          <a:p>
            <a:pPr marL="536575" lvl="1" indent="-182563" latinLnBrk="0">
              <a:lnSpc>
                <a:spcPct val="150000"/>
              </a:lnSpc>
              <a:spcBef>
                <a:spcPts val="600"/>
              </a:spcBef>
              <a:buClr>
                <a:srgbClr val="285DA6"/>
              </a:buClr>
              <a:buBlip>
                <a:blip r:embed="rId4"/>
              </a:buBlip>
            </a:pPr>
            <a:r>
              <a:rPr lang="ko-KR" altLang="en-US" sz="1400" b="1" dirty="0" err="1" smtClean="0">
                <a:solidFill>
                  <a:schemeClr val="accent6">
                    <a:lumMod val="75000"/>
                  </a:schemeClr>
                </a:solidFill>
              </a:rPr>
              <a:t>엔카운터</a:t>
            </a:r>
            <a:r>
              <a:rPr lang="en-US" altLang="ko-KR" sz="1400" b="1" dirty="0" smtClean="0">
                <a:solidFill>
                  <a:schemeClr val="accent6">
                    <a:lumMod val="75000"/>
                  </a:schemeClr>
                </a:solidFill>
              </a:rPr>
              <a:t>(Encounter) </a:t>
            </a:r>
            <a:r>
              <a:rPr lang="ko-KR" altLang="en-US" sz="1400" b="1" dirty="0" smtClean="0">
                <a:solidFill>
                  <a:schemeClr val="accent6">
                    <a:lumMod val="75000"/>
                  </a:schemeClr>
                </a:solidFill>
              </a:rPr>
              <a:t>적인 대화법</a:t>
            </a:r>
            <a:r>
              <a:rPr lang="en-US" altLang="ko-KR" sz="1400" b="1" dirty="0" smtClean="0">
                <a:solidFill>
                  <a:schemeClr val="accent6">
                    <a:lumMod val="75000"/>
                  </a:schemeClr>
                </a:solidFill>
              </a:rPr>
              <a:t>*</a:t>
            </a:r>
            <a:r>
              <a:rPr lang="ko-KR" altLang="en-US" sz="1400" b="1" dirty="0" smtClean="0">
                <a:solidFill>
                  <a:schemeClr val="accent6">
                    <a:lumMod val="75000"/>
                  </a:schemeClr>
                </a:solidFill>
              </a:rPr>
              <a:t>을 사용한 나눔 차원의 답</a:t>
            </a:r>
            <a:r>
              <a:rPr lang="ko-KR" altLang="en-US" sz="1400" dirty="0" smtClean="0"/>
              <a:t>을 할 것</a:t>
            </a:r>
            <a:endParaRPr lang="en-US" altLang="ko-KR" sz="1400" dirty="0" smtClean="0"/>
          </a:p>
          <a:p>
            <a:pPr marL="536575" lvl="1" indent="-182563" latinLnBrk="0">
              <a:lnSpc>
                <a:spcPct val="150000"/>
              </a:lnSpc>
              <a:spcBef>
                <a:spcPts val="600"/>
              </a:spcBef>
              <a:buClr>
                <a:srgbClr val="285DA6"/>
              </a:buClr>
              <a:buBlip>
                <a:blip r:embed="rId4"/>
              </a:buBlip>
            </a:pPr>
            <a:r>
              <a:rPr lang="ko-KR" altLang="en-US" sz="1400" dirty="0" smtClean="0"/>
              <a:t>정보나 생각만 나누지 말고 </a:t>
            </a:r>
            <a:r>
              <a:rPr lang="ko-KR" altLang="en-US" sz="1400" b="1" dirty="0" smtClean="0">
                <a:solidFill>
                  <a:schemeClr val="accent6">
                    <a:lumMod val="75000"/>
                  </a:schemeClr>
                </a:solidFill>
              </a:rPr>
              <a:t>느낌을 강조하여 표현</a:t>
            </a:r>
            <a:r>
              <a:rPr lang="ko-KR" altLang="en-US" sz="1400" dirty="0" smtClean="0"/>
              <a:t>하고 나누어야 함</a:t>
            </a:r>
            <a:endParaRPr lang="en-US" altLang="ko-KR" sz="1400" dirty="0" smtClean="0"/>
          </a:p>
          <a:p>
            <a:pPr marL="536575" lvl="1" indent="-182563" latinLnBrk="0">
              <a:lnSpc>
                <a:spcPct val="150000"/>
              </a:lnSpc>
              <a:spcBef>
                <a:spcPts val="600"/>
              </a:spcBef>
              <a:buClr>
                <a:srgbClr val="285DA6"/>
              </a:buClr>
              <a:buBlip>
                <a:blip r:embed="rId4"/>
              </a:buBlip>
            </a:pPr>
            <a:endParaRPr lang="en-US" altLang="ko-KR" sz="1600" dirty="0" smtClean="0"/>
          </a:p>
          <a:p>
            <a:pPr marL="536575" lvl="1" indent="-182563" latinLnBrk="0">
              <a:lnSpc>
                <a:spcPct val="150000"/>
              </a:lnSpc>
              <a:spcBef>
                <a:spcPts val="600"/>
              </a:spcBef>
              <a:buClr>
                <a:srgbClr val="285DA6"/>
              </a:buClr>
              <a:buBlip>
                <a:blip r:embed="rId4"/>
              </a:buBlip>
            </a:pPr>
            <a:endParaRPr lang="en-US" altLang="ko-KR" sz="1600" dirty="0" smtClean="0"/>
          </a:p>
        </p:txBody>
      </p:sp>
      <p:sp>
        <p:nvSpPr>
          <p:cNvPr id="14" name="모서리가 둥근 직사각형 13"/>
          <p:cNvSpPr/>
          <p:nvPr/>
        </p:nvSpPr>
        <p:spPr bwMode="auto">
          <a:xfrm>
            <a:off x="2195736" y="5877272"/>
            <a:ext cx="6336357" cy="720080"/>
          </a:xfrm>
          <a:prstGeom prst="roundRect">
            <a:avLst>
              <a:gd name="adj" fmla="val 0"/>
            </a:avLst>
          </a:prstGeom>
          <a:solidFill>
            <a:schemeClr val="bg1">
              <a:lumMod val="75000"/>
              <a:alpha val="50000"/>
            </a:schemeClr>
          </a:solidFill>
          <a:ln w="38100">
            <a:noFill/>
            <a:headEnd type="none" w="med" len="med"/>
            <a:tailEnd type="oval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36000" rIns="36000" rtlCol="0" anchor="ctr">
            <a:noAutofit/>
          </a:bodyPr>
          <a:lstStyle/>
          <a:p>
            <a:pPr marL="85725" indent="3175" eaLnBrk="0" latinLnBrk="0">
              <a:lnSpc>
                <a:spcPct val="150000"/>
              </a:lnSpc>
              <a:defRPr/>
            </a:pPr>
            <a:r>
              <a:rPr lang="ko-KR" altLang="en-US" sz="1200" dirty="0" err="1" smtClean="0">
                <a:solidFill>
                  <a:schemeClr val="tx1"/>
                </a:solidFill>
                <a:latin typeface="+mn-ea"/>
              </a:rPr>
              <a:t>엔카운터</a:t>
            </a:r>
            <a:r>
              <a:rPr lang="en-US" altLang="ko-KR" sz="1200" dirty="0" smtClean="0">
                <a:solidFill>
                  <a:schemeClr val="tx1"/>
                </a:solidFill>
                <a:latin typeface="+mn-ea"/>
              </a:rPr>
              <a:t>(Encounter)</a:t>
            </a:r>
            <a:r>
              <a:rPr lang="ko-KR" altLang="en-US" sz="1200" dirty="0" smtClean="0">
                <a:solidFill>
                  <a:schemeClr val="tx1"/>
                </a:solidFill>
                <a:latin typeface="+mn-ea"/>
              </a:rPr>
              <a:t>적인 대화법</a:t>
            </a:r>
            <a:r>
              <a:rPr lang="en-US" altLang="ko-KR" sz="1200" dirty="0" smtClean="0">
                <a:solidFill>
                  <a:schemeClr val="tx1"/>
                </a:solidFill>
                <a:latin typeface="+mn-ea"/>
              </a:rPr>
              <a:t>: </a:t>
            </a:r>
            <a:r>
              <a:rPr lang="ko-KR" altLang="en-US" sz="1200" dirty="0" smtClean="0">
                <a:solidFill>
                  <a:schemeClr val="tx1"/>
                </a:solidFill>
                <a:latin typeface="+mn-ea"/>
              </a:rPr>
              <a:t>정보와 느낌을 모두 담되 느낌을 강조하여 나누는 방법</a:t>
            </a:r>
            <a:endParaRPr lang="en-US" altLang="ko-KR" sz="1200" dirty="0" smtClean="0">
              <a:solidFill>
                <a:schemeClr val="tx1"/>
              </a:solidFill>
              <a:latin typeface="+mn-ea"/>
            </a:endParaRPr>
          </a:p>
          <a:p>
            <a:pPr marL="85725" indent="3175" eaLnBrk="0" latinLnBrk="0">
              <a:lnSpc>
                <a:spcPct val="150000"/>
              </a:lnSpc>
              <a:defRPr/>
            </a:pPr>
            <a:r>
              <a:rPr lang="en-US" altLang="ko-KR" sz="1200" dirty="0" smtClean="0"/>
              <a:t>(</a:t>
            </a:r>
            <a:r>
              <a:rPr lang="ko-KR" altLang="en-US" sz="1200" dirty="0" smtClean="0"/>
              <a:t>자세한 방법은 </a:t>
            </a:r>
            <a:r>
              <a:rPr lang="en-US" altLang="ko-KR" sz="1200" dirty="0" smtClean="0"/>
              <a:t>『</a:t>
            </a:r>
            <a:r>
              <a:rPr lang="ko-KR" altLang="en-US" sz="1200" dirty="0" smtClean="0"/>
              <a:t>촛대</a:t>
            </a:r>
            <a:r>
              <a:rPr lang="en-US" altLang="ko-KR" sz="1200" dirty="0" smtClean="0"/>
              <a:t>-</a:t>
            </a:r>
            <a:r>
              <a:rPr lang="ko-KR" altLang="en-US" sz="1200" dirty="0" smtClean="0"/>
              <a:t>불꽃</a:t>
            </a:r>
            <a:r>
              <a:rPr lang="en-US" altLang="ko-KR" sz="1200" dirty="0" smtClean="0"/>
              <a:t>』</a:t>
            </a:r>
            <a:r>
              <a:rPr lang="ko-KR" altLang="en-US" sz="1200" dirty="0" smtClean="0"/>
              <a:t> </a:t>
            </a:r>
            <a:r>
              <a:rPr lang="ko-KR" altLang="en-US" sz="1200" dirty="0" smtClean="0"/>
              <a:t>편 참고</a:t>
            </a:r>
            <a:r>
              <a:rPr lang="en-US" altLang="ko-KR" sz="1200" dirty="0" smtClean="0"/>
              <a:t>)</a:t>
            </a:r>
            <a:endParaRPr lang="ko-KR" altLang="en-US" sz="1200" kern="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7"/>
          <p:cNvGrpSpPr/>
          <p:nvPr/>
        </p:nvGrpSpPr>
        <p:grpSpPr>
          <a:xfrm>
            <a:off x="-180527" y="-171400"/>
            <a:ext cx="9324527" cy="1296144"/>
            <a:chOff x="-180527" y="-171400"/>
            <a:chExt cx="9324527" cy="1296144"/>
          </a:xfrm>
        </p:grpSpPr>
        <p:sp>
          <p:nvSpPr>
            <p:cNvPr id="21" name="제목 15"/>
            <p:cNvSpPr txBox="1">
              <a:spLocks/>
            </p:cNvSpPr>
            <p:nvPr/>
          </p:nvSpPr>
          <p:spPr>
            <a:xfrm>
              <a:off x="0" y="127265"/>
              <a:ext cx="9144000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107315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en-US" altLang="ko-KR" sz="3600" b="1" kern="0" dirty="0" smtClean="0">
                  <a:latin typeface="+mn-ea"/>
                </a:rPr>
                <a:t> </a:t>
              </a:r>
              <a:r>
                <a:rPr kumimoji="1" lang="ko-KR" altLang="en-US" sz="3600" b="1" kern="0" dirty="0" smtClean="0">
                  <a:latin typeface="+mn-ea"/>
                </a:rPr>
                <a:t>어떠세요</a:t>
              </a:r>
              <a:r>
                <a:rPr kumimoji="1" lang="en-US" altLang="ko-KR" sz="3600" b="1" kern="0" dirty="0" smtClean="0">
                  <a:latin typeface="+mn-ea"/>
                </a:rPr>
                <a:t>?</a:t>
              </a:r>
            </a:p>
          </p:txBody>
        </p:sp>
        <p:sp>
          <p:nvSpPr>
            <p:cNvPr id="24" name="이등변 삼각형 23"/>
            <p:cNvSpPr/>
            <p:nvPr/>
          </p:nvSpPr>
          <p:spPr>
            <a:xfrm>
              <a:off x="1331640" y="-171400"/>
              <a:ext cx="72008" cy="72008"/>
            </a:xfrm>
            <a:prstGeom prst="triangle">
              <a:avLst/>
            </a:prstGeom>
          </p:spPr>
          <p:txBody>
            <a:bodyPr wrap="square" rtlCol="0" anchor="ctr">
              <a:spAutoFit/>
            </a:bodyPr>
            <a:lstStyle/>
            <a:p>
              <a:pPr marL="263525" indent="-263525" algn="ctr" latinLnBrk="0">
                <a:lnSpc>
                  <a:spcPct val="150000"/>
                </a:lnSpc>
                <a:buClr>
                  <a:srgbClr val="265DAA"/>
                </a:buClr>
                <a:buFont typeface="Arial" pitchFamily="34" charset="0"/>
                <a:buChar char="•"/>
              </a:pPr>
              <a:endParaRPr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26" name="제목 15"/>
            <p:cNvSpPr txBox="1">
              <a:spLocks/>
            </p:cNvSpPr>
            <p:nvPr/>
          </p:nvSpPr>
          <p:spPr>
            <a:xfrm>
              <a:off x="1187624" y="764704"/>
              <a:ext cx="7452320" cy="360040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268288" indent="-268288" eaLnBrk="0" fontAlgn="base" hangingPunct="0">
                <a:spcBef>
                  <a:spcPct val="0"/>
                </a:spcBef>
                <a:spcAft>
                  <a:spcPct val="0"/>
                </a:spcAft>
                <a:buBlip>
                  <a:blip r:embed="rId2"/>
                </a:buBlip>
                <a:defRPr/>
              </a:pPr>
              <a:r>
                <a:rPr kumimoji="1" lang="ko-KR" altLang="en-US" sz="2800" b="1" kern="0" dirty="0" smtClean="0">
                  <a:solidFill>
                    <a:srgbClr val="008000"/>
                  </a:solidFill>
                  <a:latin typeface="+mn-ea"/>
                </a:rPr>
                <a:t>어떻게 대답할 것인가</a:t>
              </a:r>
              <a:r>
                <a:rPr kumimoji="1" lang="en-US" altLang="ko-KR" sz="2800" b="1" kern="0" dirty="0" smtClean="0">
                  <a:solidFill>
                    <a:srgbClr val="008000"/>
                  </a:solidFill>
                  <a:latin typeface="+mn-ea"/>
                </a:rPr>
                <a:t>?</a:t>
              </a:r>
              <a:endParaRPr kumimoji="1" lang="ko-KR" altLang="en-US" sz="2800" b="1" kern="0" dirty="0">
                <a:solidFill>
                  <a:srgbClr val="008000"/>
                </a:solidFill>
                <a:latin typeface="+mn-ea"/>
              </a:endParaRPr>
            </a:p>
          </p:txBody>
        </p:sp>
        <p:sp>
          <p:nvSpPr>
            <p:cNvPr id="27" name="제목 15"/>
            <p:cNvSpPr txBox="1">
              <a:spLocks/>
            </p:cNvSpPr>
            <p:nvPr/>
          </p:nvSpPr>
          <p:spPr>
            <a:xfrm>
              <a:off x="-180527" y="-27384"/>
              <a:ext cx="1363538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533400" lvl="0" indent="-55563" algn="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4800" b="1" kern="0" spc="-300" dirty="0" smtClean="0">
                  <a:solidFill>
                    <a:srgbClr val="FFFFFF"/>
                  </a:solidFill>
                  <a:latin typeface="+mn-ea"/>
                </a:rPr>
                <a:t>자</a:t>
              </a:r>
              <a:r>
                <a:rPr kumimoji="1" lang="en-US" altLang="ko-KR" sz="4800" b="1" kern="0" spc="-300" dirty="0" smtClean="0">
                  <a:solidFill>
                    <a:srgbClr val="FFFFFF"/>
                  </a:solidFill>
                  <a:latin typeface="+mn-ea"/>
                </a:rPr>
                <a:t>,</a:t>
              </a:r>
              <a:endParaRPr kumimoji="1" lang="ko-KR" altLang="en-US" sz="3600" b="1" kern="0" spc="-300" dirty="0">
                <a:solidFill>
                  <a:srgbClr val="FFFFFF"/>
                </a:solidFill>
                <a:latin typeface="+mn-ea"/>
              </a:endParaRPr>
            </a:p>
          </p:txBody>
        </p:sp>
      </p:grpSp>
      <p:grpSp>
        <p:nvGrpSpPr>
          <p:cNvPr id="3" name="그룹 15"/>
          <p:cNvGrpSpPr/>
          <p:nvPr/>
        </p:nvGrpSpPr>
        <p:grpSpPr>
          <a:xfrm>
            <a:off x="1619672" y="1832197"/>
            <a:ext cx="3973995" cy="395536"/>
            <a:chOff x="1619672" y="1832197"/>
            <a:chExt cx="3973995" cy="395536"/>
          </a:xfrm>
        </p:grpSpPr>
        <p:sp>
          <p:nvSpPr>
            <p:cNvPr id="19" name="직사각형 18"/>
            <p:cNvSpPr/>
            <p:nvPr/>
          </p:nvSpPr>
          <p:spPr>
            <a:xfrm>
              <a:off x="1932087" y="1835532"/>
              <a:ext cx="3661580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ko-KR" altLang="en-US" b="1" dirty="0" smtClean="0">
                  <a:solidFill>
                    <a:srgbClr val="008000"/>
                  </a:solidFill>
                  <a:latin typeface="+mn-ea"/>
                </a:rPr>
                <a:t>단순한 인사차원의 질문에 답하기</a:t>
              </a:r>
              <a:endParaRPr lang="en-US" altLang="ko-KR" b="1" dirty="0" smtClean="0">
                <a:solidFill>
                  <a:srgbClr val="008000"/>
                </a:solidFill>
                <a:latin typeface="+mn-ea"/>
              </a:endParaRPr>
            </a:p>
          </p:txBody>
        </p:sp>
        <p:pic>
          <p:nvPicPr>
            <p:cNvPr id="20" name="Picture 2" descr="Y:\동사섭_동영상\03_원고\03_pdf용 탬플릿\참고자료_김미형\블릿s_green.png"/>
            <p:cNvPicPr>
              <a:picLocks noChangeAspect="1" noChangeArrowheads="1"/>
            </p:cNvPicPr>
            <p:nvPr/>
          </p:nvPicPr>
          <p:blipFill>
            <a:blip r:embed="rId3" cstate="print"/>
            <a:stretch>
              <a:fillRect/>
            </a:stretch>
          </p:blipFill>
          <p:spPr bwMode="auto">
            <a:xfrm>
              <a:off x="1619672" y="1832197"/>
              <a:ext cx="360040" cy="395536"/>
            </a:xfrm>
            <a:prstGeom prst="rect">
              <a:avLst/>
            </a:prstGeom>
            <a:noFill/>
            <a:ln w="88900" cap="sq">
              <a:noFill/>
              <a:miter lim="800000"/>
            </a:ln>
            <a:effectLst/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</p:grpSp>
      <p:sp>
        <p:nvSpPr>
          <p:cNvPr id="11" name="직사각형 10"/>
          <p:cNvSpPr/>
          <p:nvPr/>
        </p:nvSpPr>
        <p:spPr>
          <a:xfrm>
            <a:off x="2457449" y="2636912"/>
            <a:ext cx="6146999" cy="32162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3525" indent="-263525" latinLnBrk="0">
              <a:lnSpc>
                <a:spcPct val="150000"/>
              </a:lnSpc>
              <a:spcBef>
                <a:spcPts val="6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600" dirty="0" smtClean="0"/>
              <a:t>일상생활에서 인사 차원으로 </a:t>
            </a:r>
            <a:r>
              <a:rPr lang="en-US" altLang="ko-KR" sz="1600" dirty="0" smtClean="0"/>
              <a:t>“</a:t>
            </a:r>
            <a:r>
              <a:rPr lang="ko-KR" altLang="en-US" sz="1600" dirty="0" smtClean="0"/>
              <a:t>안녕하세요</a:t>
            </a:r>
            <a:r>
              <a:rPr lang="en-US" altLang="ko-KR" sz="1600" dirty="0" smtClean="0"/>
              <a:t>?”</a:t>
            </a:r>
            <a:r>
              <a:rPr lang="ko-KR" altLang="en-US" sz="1600" dirty="0" smtClean="0"/>
              <a:t>와 같이 묻는 경우가 있음</a:t>
            </a:r>
          </a:p>
          <a:p>
            <a:pPr marL="536575" lvl="1" indent="-182563" latinLnBrk="0">
              <a:lnSpc>
                <a:spcPct val="150000"/>
              </a:lnSpc>
              <a:spcBef>
                <a:spcPts val="600"/>
              </a:spcBef>
              <a:buClr>
                <a:srgbClr val="285DA6"/>
              </a:buClr>
              <a:buBlip>
                <a:blip r:embed="rId4"/>
              </a:buBlip>
            </a:pPr>
            <a:r>
              <a:rPr lang="ko-KR" altLang="en-US" sz="1400" dirty="0" smtClean="0"/>
              <a:t>희로애락을 그대로 표현할 필요가 없음</a:t>
            </a:r>
            <a:endParaRPr lang="en-US" altLang="ko-KR" sz="1400" dirty="0" smtClean="0"/>
          </a:p>
          <a:p>
            <a:pPr marL="263525" indent="-263525" latinLnBrk="0">
              <a:lnSpc>
                <a:spcPct val="150000"/>
              </a:lnSpc>
              <a:spcBef>
                <a:spcPts val="6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600" dirty="0" smtClean="0"/>
              <a:t>상대방이 어떤 의도로 물었던 간에 </a:t>
            </a:r>
            <a:r>
              <a:rPr lang="ko-KR" altLang="en-US" sz="1600" b="1" dirty="0" smtClean="0">
                <a:solidFill>
                  <a:schemeClr val="accent6">
                    <a:lumMod val="75000"/>
                  </a:schemeClr>
                </a:solidFill>
              </a:rPr>
              <a:t>행복수위를 최고로 끌어올려 ‘나는 행복합니다</a:t>
            </a:r>
            <a:r>
              <a:rPr lang="en-US" altLang="ko-KR" sz="1600" b="1" dirty="0" smtClean="0">
                <a:solidFill>
                  <a:schemeClr val="accent6">
                    <a:lumMod val="75000"/>
                  </a:schemeClr>
                </a:solidFill>
              </a:rPr>
              <a:t>.’</a:t>
            </a:r>
            <a:r>
              <a:rPr lang="ko-KR" altLang="en-US" sz="1600" dirty="0" smtClean="0"/>
              <a:t>라고 답을 함</a:t>
            </a:r>
          </a:p>
          <a:p>
            <a:pPr marL="536575" lvl="1" indent="-182563" latinLnBrk="0">
              <a:lnSpc>
                <a:spcPct val="150000"/>
              </a:lnSpc>
              <a:spcBef>
                <a:spcPts val="600"/>
              </a:spcBef>
              <a:buClr>
                <a:srgbClr val="285DA6"/>
              </a:buClr>
              <a:buBlip>
                <a:blip r:embed="rId4"/>
              </a:buBlip>
            </a:pPr>
            <a:r>
              <a:rPr lang="ko-KR" altLang="en-US" sz="1400" b="1" dirty="0" smtClean="0">
                <a:solidFill>
                  <a:schemeClr val="accent6">
                    <a:lumMod val="75000"/>
                  </a:schemeClr>
                </a:solidFill>
              </a:rPr>
              <a:t>스스로에게도 </a:t>
            </a:r>
            <a:r>
              <a:rPr lang="en-US" altLang="ko-KR" sz="1400" b="1" dirty="0" smtClean="0">
                <a:solidFill>
                  <a:schemeClr val="accent6">
                    <a:lumMod val="75000"/>
                  </a:schemeClr>
                </a:solidFill>
              </a:rPr>
              <a:t>‘</a:t>
            </a:r>
            <a:r>
              <a:rPr lang="ko-KR" altLang="en-US" sz="1400" b="1" dirty="0" smtClean="0">
                <a:solidFill>
                  <a:schemeClr val="accent6">
                    <a:lumMod val="75000"/>
                  </a:schemeClr>
                </a:solidFill>
              </a:rPr>
              <a:t>자</a:t>
            </a:r>
            <a:r>
              <a:rPr lang="en-US" altLang="ko-KR" sz="1400" b="1" dirty="0" smtClean="0">
                <a:solidFill>
                  <a:schemeClr val="accent6">
                    <a:lumMod val="75000"/>
                  </a:schemeClr>
                </a:solidFill>
              </a:rPr>
              <a:t>, </a:t>
            </a:r>
            <a:r>
              <a:rPr lang="ko-KR" altLang="en-US" sz="1400" b="1" dirty="0" smtClean="0">
                <a:solidFill>
                  <a:schemeClr val="accent6">
                    <a:lumMod val="75000"/>
                  </a:schemeClr>
                </a:solidFill>
              </a:rPr>
              <a:t>어떠세요</a:t>
            </a:r>
            <a:r>
              <a:rPr lang="en-US" altLang="ko-KR" sz="1400" b="1" dirty="0" smtClean="0">
                <a:solidFill>
                  <a:schemeClr val="accent6">
                    <a:lumMod val="75000"/>
                  </a:schemeClr>
                </a:solidFill>
              </a:rPr>
              <a:t>?’</a:t>
            </a:r>
            <a:r>
              <a:rPr lang="ko-KR" altLang="en-US" sz="1400" b="1" dirty="0" smtClean="0">
                <a:solidFill>
                  <a:schemeClr val="accent6">
                    <a:lumMod val="75000"/>
                  </a:schemeClr>
                </a:solidFill>
              </a:rPr>
              <a:t>라고 질문을 </a:t>
            </a:r>
            <a:r>
              <a:rPr lang="ko-KR" altLang="en-US" sz="1400" b="1" dirty="0" smtClean="0">
                <a:solidFill>
                  <a:schemeClr val="accent6">
                    <a:lumMod val="75000"/>
                  </a:schemeClr>
                </a:solidFill>
              </a:rPr>
              <a:t>던지고 답</a:t>
            </a:r>
            <a:r>
              <a:rPr lang="ko-KR" altLang="en-US" sz="1400" dirty="0" smtClean="0"/>
              <a:t>하면서 자신이 행복함을 깨닫도록 함</a:t>
            </a:r>
            <a:endParaRPr lang="en-US" altLang="ko-KR" sz="2400" dirty="0" smtClean="0"/>
          </a:p>
          <a:p>
            <a:pPr marL="536575" lvl="1" indent="-182563" latinLnBrk="0">
              <a:lnSpc>
                <a:spcPct val="150000"/>
              </a:lnSpc>
              <a:spcBef>
                <a:spcPts val="600"/>
              </a:spcBef>
              <a:buClr>
                <a:srgbClr val="285DA6"/>
              </a:buClr>
              <a:buBlip>
                <a:blip r:embed="rId4"/>
              </a:buBlip>
            </a:pPr>
            <a:endParaRPr lang="en-US" altLang="ko-KR" sz="16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7"/>
          <p:cNvGrpSpPr/>
          <p:nvPr/>
        </p:nvGrpSpPr>
        <p:grpSpPr>
          <a:xfrm>
            <a:off x="-180527" y="-171400"/>
            <a:ext cx="9324527" cy="1296144"/>
            <a:chOff x="-180527" y="-171400"/>
            <a:chExt cx="9324527" cy="1296144"/>
          </a:xfrm>
        </p:grpSpPr>
        <p:sp>
          <p:nvSpPr>
            <p:cNvPr id="21" name="제목 15"/>
            <p:cNvSpPr txBox="1">
              <a:spLocks/>
            </p:cNvSpPr>
            <p:nvPr/>
          </p:nvSpPr>
          <p:spPr>
            <a:xfrm>
              <a:off x="0" y="127265"/>
              <a:ext cx="9144000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107315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en-US" altLang="ko-KR" sz="3600" b="1" kern="0" dirty="0" smtClean="0">
                  <a:latin typeface="+mn-ea"/>
                </a:rPr>
                <a:t> </a:t>
              </a:r>
              <a:r>
                <a:rPr kumimoji="1" lang="ko-KR" altLang="en-US" sz="3600" b="1" kern="0" dirty="0" smtClean="0">
                  <a:latin typeface="+mn-ea"/>
                </a:rPr>
                <a:t>어떠세요</a:t>
              </a:r>
              <a:r>
                <a:rPr kumimoji="1" lang="en-US" altLang="ko-KR" sz="3600" b="1" kern="0" dirty="0" smtClean="0">
                  <a:latin typeface="+mn-ea"/>
                </a:rPr>
                <a:t>?</a:t>
              </a:r>
            </a:p>
          </p:txBody>
        </p:sp>
        <p:sp>
          <p:nvSpPr>
            <p:cNvPr id="24" name="이등변 삼각형 23"/>
            <p:cNvSpPr/>
            <p:nvPr/>
          </p:nvSpPr>
          <p:spPr>
            <a:xfrm>
              <a:off x="1331640" y="-171400"/>
              <a:ext cx="72008" cy="72008"/>
            </a:xfrm>
            <a:prstGeom prst="triangle">
              <a:avLst/>
            </a:prstGeom>
          </p:spPr>
          <p:txBody>
            <a:bodyPr wrap="square" rtlCol="0" anchor="ctr">
              <a:spAutoFit/>
            </a:bodyPr>
            <a:lstStyle/>
            <a:p>
              <a:pPr marL="263525" indent="-263525" algn="ctr" latinLnBrk="0">
                <a:lnSpc>
                  <a:spcPct val="150000"/>
                </a:lnSpc>
                <a:buClr>
                  <a:srgbClr val="265DAA"/>
                </a:buClr>
                <a:buFont typeface="Arial" pitchFamily="34" charset="0"/>
                <a:buChar char="•"/>
              </a:pPr>
              <a:endParaRPr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26" name="제목 15"/>
            <p:cNvSpPr txBox="1">
              <a:spLocks/>
            </p:cNvSpPr>
            <p:nvPr/>
          </p:nvSpPr>
          <p:spPr>
            <a:xfrm>
              <a:off x="1187624" y="764704"/>
              <a:ext cx="7452320" cy="360040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268288" indent="-268288" eaLnBrk="0" fontAlgn="base" hangingPunct="0">
                <a:spcBef>
                  <a:spcPct val="0"/>
                </a:spcBef>
                <a:spcAft>
                  <a:spcPct val="0"/>
                </a:spcAft>
                <a:buBlip>
                  <a:blip r:embed="rId2"/>
                </a:buBlip>
                <a:defRPr/>
              </a:pPr>
              <a:r>
                <a:rPr kumimoji="1" lang="ko-KR" altLang="en-US" sz="2800" b="1" kern="0" dirty="0" smtClean="0">
                  <a:solidFill>
                    <a:srgbClr val="008000"/>
                  </a:solidFill>
                  <a:latin typeface="+mn-ea"/>
                </a:rPr>
                <a:t>어떻게 행복수위를 끌어올릴 것인가</a:t>
              </a:r>
              <a:r>
                <a:rPr kumimoji="1" lang="en-US" altLang="ko-KR" sz="2800" b="1" kern="0" dirty="0" smtClean="0">
                  <a:solidFill>
                    <a:srgbClr val="008000"/>
                  </a:solidFill>
                  <a:latin typeface="+mn-ea"/>
                </a:rPr>
                <a:t>?</a:t>
              </a:r>
              <a:endParaRPr kumimoji="1" lang="ko-KR" altLang="en-US" sz="2800" b="1" kern="0" dirty="0">
                <a:solidFill>
                  <a:srgbClr val="008000"/>
                </a:solidFill>
                <a:latin typeface="+mn-ea"/>
              </a:endParaRPr>
            </a:p>
          </p:txBody>
        </p:sp>
        <p:sp>
          <p:nvSpPr>
            <p:cNvPr id="27" name="제목 15"/>
            <p:cNvSpPr txBox="1">
              <a:spLocks/>
            </p:cNvSpPr>
            <p:nvPr/>
          </p:nvSpPr>
          <p:spPr>
            <a:xfrm>
              <a:off x="-180527" y="-27384"/>
              <a:ext cx="1363538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533400" lvl="0" indent="-55563" algn="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4800" b="1" kern="0" spc="-300" dirty="0" smtClean="0">
                  <a:solidFill>
                    <a:srgbClr val="FFFFFF"/>
                  </a:solidFill>
                  <a:latin typeface="+mn-ea"/>
                </a:rPr>
                <a:t>자</a:t>
              </a:r>
              <a:r>
                <a:rPr kumimoji="1" lang="en-US" altLang="ko-KR" sz="4800" b="1" kern="0" spc="-300" dirty="0" smtClean="0">
                  <a:solidFill>
                    <a:srgbClr val="FFFFFF"/>
                  </a:solidFill>
                  <a:latin typeface="+mn-ea"/>
                </a:rPr>
                <a:t>,</a:t>
              </a:r>
              <a:endParaRPr kumimoji="1" lang="ko-KR" altLang="en-US" sz="3600" b="1" kern="0" spc="-300" dirty="0">
                <a:solidFill>
                  <a:srgbClr val="FFFFFF"/>
                </a:solidFill>
                <a:latin typeface="+mn-ea"/>
              </a:endParaRPr>
            </a:p>
          </p:txBody>
        </p:sp>
      </p:grpSp>
      <p:grpSp>
        <p:nvGrpSpPr>
          <p:cNvPr id="3" name="그룹 15"/>
          <p:cNvGrpSpPr/>
          <p:nvPr/>
        </p:nvGrpSpPr>
        <p:grpSpPr>
          <a:xfrm>
            <a:off x="1619672" y="1832197"/>
            <a:ext cx="2968911" cy="395536"/>
            <a:chOff x="1619672" y="1832197"/>
            <a:chExt cx="2968911" cy="395536"/>
          </a:xfrm>
        </p:grpSpPr>
        <p:sp>
          <p:nvSpPr>
            <p:cNvPr id="19" name="직사각형 18"/>
            <p:cNvSpPr/>
            <p:nvPr/>
          </p:nvSpPr>
          <p:spPr>
            <a:xfrm>
              <a:off x="1932087" y="1835532"/>
              <a:ext cx="2656496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ko-KR" altLang="en-US" b="1" dirty="0" smtClean="0">
                  <a:solidFill>
                    <a:srgbClr val="008000"/>
                  </a:solidFill>
                  <a:latin typeface="+mn-ea"/>
                </a:rPr>
                <a:t>스스로 행복수위 높이기</a:t>
              </a:r>
              <a:endParaRPr lang="en-US" altLang="ko-KR" b="1" dirty="0" smtClean="0">
                <a:solidFill>
                  <a:srgbClr val="008000"/>
                </a:solidFill>
                <a:latin typeface="+mn-ea"/>
              </a:endParaRPr>
            </a:p>
          </p:txBody>
        </p:sp>
        <p:pic>
          <p:nvPicPr>
            <p:cNvPr id="20" name="Picture 2" descr="Y:\동사섭_동영상\03_원고\03_pdf용 탬플릿\참고자료_김미형\블릿s_green.png"/>
            <p:cNvPicPr>
              <a:picLocks noChangeAspect="1" noChangeArrowheads="1"/>
            </p:cNvPicPr>
            <p:nvPr/>
          </p:nvPicPr>
          <p:blipFill>
            <a:blip r:embed="rId3" cstate="print"/>
            <a:stretch>
              <a:fillRect/>
            </a:stretch>
          </p:blipFill>
          <p:spPr bwMode="auto">
            <a:xfrm>
              <a:off x="1619672" y="1832197"/>
              <a:ext cx="360040" cy="395536"/>
            </a:xfrm>
            <a:prstGeom prst="rect">
              <a:avLst/>
            </a:prstGeom>
            <a:noFill/>
            <a:ln w="88900" cap="sq">
              <a:noFill/>
              <a:miter lim="800000"/>
            </a:ln>
            <a:effectLst/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</p:grpSp>
      <p:sp>
        <p:nvSpPr>
          <p:cNvPr id="11" name="직사각형 10"/>
          <p:cNvSpPr/>
          <p:nvPr/>
        </p:nvSpPr>
        <p:spPr>
          <a:xfrm>
            <a:off x="2457449" y="2636912"/>
            <a:ext cx="6363023" cy="19543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3525" indent="-263525" latinLnBrk="0">
              <a:lnSpc>
                <a:spcPct val="150000"/>
              </a:lnSpc>
              <a:spcBef>
                <a:spcPts val="6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600" dirty="0" smtClean="0"/>
              <a:t>본인의 행복 수준을 최고로 끌어올리는 방법을 찾는 것은 스스로에게 주어진 과제임</a:t>
            </a:r>
          </a:p>
          <a:p>
            <a:pPr marL="536575" lvl="1" indent="-182563" latinLnBrk="0">
              <a:lnSpc>
                <a:spcPct val="150000"/>
              </a:lnSpc>
              <a:spcBef>
                <a:spcPts val="600"/>
              </a:spcBef>
              <a:buClr>
                <a:srgbClr val="285DA6"/>
              </a:buClr>
              <a:buBlip>
                <a:blip r:embed="rId4"/>
              </a:buBlip>
            </a:pPr>
            <a:r>
              <a:rPr lang="ko-KR" altLang="en-US" sz="1400" dirty="0" smtClean="0"/>
              <a:t>자신을 행복하게 만들어주는 것을 떠올리며 완벽한 행복을 확인할 것 </a:t>
            </a:r>
            <a:endParaRPr lang="en-US" altLang="ko-KR" sz="1400" dirty="0" smtClean="0"/>
          </a:p>
          <a:p>
            <a:pPr marL="536575" lvl="1" indent="-182563" latinLnBrk="0">
              <a:lnSpc>
                <a:spcPct val="150000"/>
              </a:lnSpc>
              <a:spcBef>
                <a:spcPts val="600"/>
              </a:spcBef>
              <a:buClr>
                <a:srgbClr val="285DA6"/>
              </a:buClr>
              <a:buBlip>
                <a:blip r:embed="rId4"/>
              </a:buBlip>
            </a:pPr>
            <a:r>
              <a:rPr lang="ko-KR" altLang="en-US" sz="1400" dirty="0" smtClean="0"/>
              <a:t>행복하게 만들어주는 것을 떠올릴 때 그것이 어떤 차원의 것인가에 따라  </a:t>
            </a:r>
            <a:r>
              <a:rPr lang="ko-KR" altLang="en-US" sz="1400" dirty="0" err="1" smtClean="0"/>
              <a:t>유위법</a:t>
            </a:r>
            <a:r>
              <a:rPr lang="en-US" altLang="ko-KR" sz="1400" baseline="30000" dirty="0" smtClean="0"/>
              <a:t>1 </a:t>
            </a:r>
            <a:r>
              <a:rPr lang="ko-KR" altLang="en-US" sz="1400" dirty="0" smtClean="0"/>
              <a:t>적 방법과 </a:t>
            </a:r>
            <a:r>
              <a:rPr lang="ko-KR" altLang="en-US" sz="1400" dirty="0" err="1" smtClean="0"/>
              <a:t>무위법</a:t>
            </a:r>
            <a:r>
              <a:rPr lang="en-US" altLang="ko-KR" sz="1400" baseline="30000" dirty="0" smtClean="0"/>
              <a:t>2</a:t>
            </a:r>
            <a:r>
              <a:rPr lang="ko-KR" altLang="en-US" sz="1400" dirty="0" smtClean="0"/>
              <a:t>적 방</a:t>
            </a:r>
            <a:r>
              <a:rPr lang="ko-KR" altLang="en-US" sz="1400" dirty="0"/>
              <a:t>법</a:t>
            </a:r>
            <a:r>
              <a:rPr lang="ko-KR" altLang="en-US" sz="1400" dirty="0" smtClean="0"/>
              <a:t>이 있음</a:t>
            </a:r>
            <a:endParaRPr lang="en-US" altLang="ko-KR" sz="1400" dirty="0" smtClean="0"/>
          </a:p>
        </p:txBody>
      </p:sp>
      <p:sp>
        <p:nvSpPr>
          <p:cNvPr id="12" name="모서리가 둥근 직사각형 11"/>
          <p:cNvSpPr/>
          <p:nvPr/>
        </p:nvSpPr>
        <p:spPr bwMode="auto">
          <a:xfrm>
            <a:off x="2412107" y="6212928"/>
            <a:ext cx="6336357" cy="576064"/>
          </a:xfrm>
          <a:prstGeom prst="roundRect">
            <a:avLst>
              <a:gd name="adj" fmla="val 0"/>
            </a:avLst>
          </a:prstGeom>
          <a:noFill/>
          <a:ln w="38100">
            <a:noFill/>
            <a:headEnd type="none" w="med" len="med"/>
            <a:tailEnd type="oval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36000" rIns="36000" rtlCol="0" anchor="ctr">
            <a:noAutofit/>
          </a:bodyPr>
          <a:lstStyle/>
          <a:p>
            <a:pPr marL="85725" indent="3175" eaLnBrk="0" latinLnBrk="0">
              <a:lnSpc>
                <a:spcPct val="150000"/>
              </a:lnSpc>
              <a:buAutoNum type="arabicPeriod"/>
              <a:defRPr/>
            </a:pPr>
            <a:r>
              <a:rPr lang="ko-KR" altLang="en-US" sz="1100" dirty="0" err="1" smtClean="0">
                <a:solidFill>
                  <a:schemeClr val="tx1"/>
                </a:solidFill>
                <a:latin typeface="+mn-ea"/>
              </a:rPr>
              <a:t>유위법</a:t>
            </a:r>
            <a:r>
              <a:rPr lang="ko-KR" altLang="en-US" sz="1100" dirty="0" smtClean="0">
                <a:solidFill>
                  <a:schemeClr val="tx1"/>
                </a:solidFill>
                <a:latin typeface="+mn-ea"/>
              </a:rPr>
              <a:t> </a:t>
            </a:r>
            <a:r>
              <a:rPr lang="en-US" altLang="ko-KR" sz="1100" dirty="0" smtClean="0">
                <a:solidFill>
                  <a:schemeClr val="tx1"/>
                </a:solidFill>
                <a:latin typeface="+mn-ea"/>
              </a:rPr>
              <a:t>(</a:t>
            </a:r>
            <a:r>
              <a:rPr lang="ko-KR" altLang="en-US" sz="1100" dirty="0" err="1" smtClean="0">
                <a:solidFill>
                  <a:schemeClr val="tx1"/>
                </a:solidFill>
                <a:latin typeface="+mn-ea"/>
              </a:rPr>
              <a:t>有爲法</a:t>
            </a:r>
            <a:r>
              <a:rPr lang="en-US" altLang="ko-KR" sz="1100" dirty="0" smtClean="0">
                <a:solidFill>
                  <a:schemeClr val="tx1"/>
                </a:solidFill>
                <a:latin typeface="+mn-ea"/>
              </a:rPr>
              <a:t>):</a:t>
            </a:r>
            <a:r>
              <a:rPr lang="ko-KR" altLang="en-US" sz="1100" dirty="0" smtClean="0">
                <a:solidFill>
                  <a:schemeClr val="tx1"/>
                </a:solidFill>
                <a:latin typeface="+mn-ea"/>
              </a:rPr>
              <a:t>인연</a:t>
            </a:r>
            <a:r>
              <a:rPr lang="en-US" altLang="ko-KR" sz="1100" dirty="0" smtClean="0">
                <a:solidFill>
                  <a:schemeClr val="tx1"/>
                </a:solidFill>
                <a:latin typeface="+mn-ea"/>
              </a:rPr>
              <a:t>(</a:t>
            </a:r>
            <a:r>
              <a:rPr lang="ko-KR" altLang="en-US" sz="1100" dirty="0" smtClean="0">
                <a:solidFill>
                  <a:schemeClr val="tx1"/>
                </a:solidFill>
                <a:latin typeface="+mn-ea"/>
              </a:rPr>
              <a:t>因緣</a:t>
            </a:r>
            <a:r>
              <a:rPr lang="en-US" altLang="ko-KR" sz="1100" dirty="0" smtClean="0">
                <a:solidFill>
                  <a:schemeClr val="tx1"/>
                </a:solidFill>
                <a:latin typeface="+mn-ea"/>
              </a:rPr>
              <a:t>)</a:t>
            </a:r>
            <a:r>
              <a:rPr lang="ko-KR" altLang="en-US" sz="1100" dirty="0" smtClean="0">
                <a:solidFill>
                  <a:schemeClr val="tx1"/>
                </a:solidFill>
                <a:latin typeface="+mn-ea"/>
              </a:rPr>
              <a:t>으로 인해서 발생하고 끊임없이 변화되는 현상</a:t>
            </a:r>
            <a:endParaRPr lang="en-US" altLang="ko-KR" sz="1100" dirty="0" smtClean="0">
              <a:solidFill>
                <a:schemeClr val="tx1"/>
              </a:solidFill>
              <a:latin typeface="+mn-ea"/>
            </a:endParaRPr>
          </a:p>
          <a:p>
            <a:pPr marL="85725" indent="3175" eaLnBrk="0" latinLnBrk="0">
              <a:lnSpc>
                <a:spcPct val="150000"/>
              </a:lnSpc>
              <a:buFontTx/>
              <a:buAutoNum type="arabicPeriod"/>
              <a:defRPr/>
            </a:pPr>
            <a:r>
              <a:rPr lang="ko-KR" altLang="en-US" sz="1100" dirty="0" err="1" smtClean="0">
                <a:solidFill>
                  <a:schemeClr val="tx1"/>
                </a:solidFill>
                <a:latin typeface="+mn-ea"/>
              </a:rPr>
              <a:t>무위법</a:t>
            </a:r>
            <a:r>
              <a:rPr lang="ko-KR" altLang="en-US" sz="1100" dirty="0" smtClean="0">
                <a:solidFill>
                  <a:schemeClr val="tx1"/>
                </a:solidFill>
                <a:latin typeface="+mn-ea"/>
              </a:rPr>
              <a:t> </a:t>
            </a:r>
            <a:r>
              <a:rPr lang="en-US" altLang="ko-KR" sz="1100" dirty="0" smtClean="0">
                <a:solidFill>
                  <a:schemeClr val="tx1"/>
                </a:solidFill>
                <a:latin typeface="+mn-ea"/>
              </a:rPr>
              <a:t>(</a:t>
            </a:r>
            <a:r>
              <a:rPr lang="ko-KR" altLang="en-US" sz="1100" dirty="0" err="1" smtClean="0">
                <a:solidFill>
                  <a:schemeClr val="tx1"/>
                </a:solidFill>
                <a:latin typeface="+mn-ea"/>
              </a:rPr>
              <a:t>無爲法</a:t>
            </a:r>
            <a:r>
              <a:rPr lang="en-US" altLang="ko-KR" sz="1100" dirty="0" smtClean="0">
                <a:solidFill>
                  <a:schemeClr val="tx1"/>
                </a:solidFill>
                <a:latin typeface="+mn-ea"/>
              </a:rPr>
              <a:t>): </a:t>
            </a:r>
            <a:r>
              <a:rPr lang="ko-KR" altLang="en-US" sz="1100" dirty="0" smtClean="0">
                <a:solidFill>
                  <a:schemeClr val="tx1"/>
                </a:solidFill>
                <a:latin typeface="+mn-ea"/>
              </a:rPr>
              <a:t>절대적이며 항상 존재하는 진리</a:t>
            </a:r>
            <a:endParaRPr lang="ko-KR" altLang="en-US" sz="1100" kern="0" dirty="0" smtClean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3" name="모서리가 둥근 직사각형 12"/>
          <p:cNvSpPr/>
          <p:nvPr/>
        </p:nvSpPr>
        <p:spPr bwMode="auto">
          <a:xfrm>
            <a:off x="2268091" y="4941168"/>
            <a:ext cx="6336357" cy="1080120"/>
          </a:xfrm>
          <a:prstGeom prst="roundRect">
            <a:avLst>
              <a:gd name="adj" fmla="val 0"/>
            </a:avLst>
          </a:prstGeom>
          <a:solidFill>
            <a:schemeClr val="accent3">
              <a:lumMod val="50000"/>
              <a:alpha val="50000"/>
            </a:schemeClr>
          </a:solidFill>
          <a:ln w="38100">
            <a:noFill/>
            <a:headEnd type="none" w="med" len="med"/>
            <a:tailEnd type="oval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36000" rIns="36000" rtlCol="0" anchor="ctr">
            <a:noAutofit/>
          </a:bodyPr>
          <a:lstStyle/>
          <a:p>
            <a:pPr marL="85725" indent="3175" eaLnBrk="0" latinLnBrk="0">
              <a:lnSpc>
                <a:spcPct val="200000"/>
              </a:lnSpc>
              <a:defRPr/>
            </a:pPr>
            <a:r>
              <a:rPr lang="ko-KR" altLang="en-US" sz="1400" b="1" dirty="0" err="1" smtClean="0">
                <a:solidFill>
                  <a:schemeClr val="bg1"/>
                </a:solidFill>
                <a:latin typeface="+mn-ea"/>
              </a:rPr>
              <a:t>유위법</a:t>
            </a:r>
            <a:r>
              <a:rPr lang="en-US" altLang="ko-KR" sz="1400" b="1" dirty="0" smtClean="0">
                <a:solidFill>
                  <a:schemeClr val="bg1"/>
                </a:solidFill>
                <a:latin typeface="+mn-ea"/>
              </a:rPr>
              <a:t>(</a:t>
            </a:r>
            <a:r>
              <a:rPr lang="ko-KR" altLang="en-US" sz="1400" b="1" dirty="0" err="1" smtClean="0">
                <a:solidFill>
                  <a:schemeClr val="bg1"/>
                </a:solidFill>
                <a:latin typeface="+mn-ea"/>
              </a:rPr>
              <a:t>有爲法</a:t>
            </a:r>
            <a:r>
              <a:rPr lang="en-US" altLang="ko-KR" sz="1400" b="1" dirty="0" smtClean="0">
                <a:solidFill>
                  <a:schemeClr val="bg1"/>
                </a:solidFill>
                <a:latin typeface="+mn-ea"/>
              </a:rPr>
              <a:t>)</a:t>
            </a:r>
            <a:r>
              <a:rPr lang="ko-KR" altLang="en-US" sz="1400" b="1" dirty="0" smtClean="0">
                <a:solidFill>
                  <a:schemeClr val="bg1"/>
                </a:solidFill>
                <a:latin typeface="+mn-ea"/>
              </a:rPr>
              <a:t>적인 방법들의 예시</a:t>
            </a:r>
            <a:endParaRPr lang="en-US" altLang="ko-KR" sz="1400" b="1" dirty="0" smtClean="0">
              <a:solidFill>
                <a:schemeClr val="bg1"/>
              </a:solidFill>
              <a:latin typeface="+mn-ea"/>
            </a:endParaRPr>
          </a:p>
          <a:p>
            <a:pPr marL="85725" indent="3175" eaLnBrk="0" latinLnBrk="0">
              <a:lnSpc>
                <a:spcPct val="150000"/>
              </a:lnSpc>
              <a:defRPr/>
            </a:pPr>
            <a:r>
              <a:rPr lang="en-US" altLang="ko-KR" sz="1200" dirty="0" smtClean="0">
                <a:solidFill>
                  <a:schemeClr val="tx1"/>
                </a:solidFill>
                <a:latin typeface="+mn-ea"/>
              </a:rPr>
              <a:t>   - </a:t>
            </a:r>
            <a:r>
              <a:rPr lang="ko-KR" altLang="en-US" sz="1200" dirty="0" smtClean="0">
                <a:solidFill>
                  <a:schemeClr val="tx1"/>
                </a:solidFill>
                <a:latin typeface="+mn-ea"/>
              </a:rPr>
              <a:t>갓 태어난 딸의 잠자는 모습만 떠올리면 기분이 너무 좋고 행복해집니다</a:t>
            </a:r>
            <a:r>
              <a:rPr lang="en-US" altLang="ko-KR" sz="1200" dirty="0" smtClean="0">
                <a:solidFill>
                  <a:schemeClr val="tx1"/>
                </a:solidFill>
                <a:latin typeface="+mn-ea"/>
              </a:rPr>
              <a:t>.</a:t>
            </a:r>
          </a:p>
          <a:p>
            <a:pPr marL="85725" indent="3175" eaLnBrk="0" latinLnBrk="0">
              <a:lnSpc>
                <a:spcPct val="150000"/>
              </a:lnSpc>
              <a:defRPr/>
            </a:pPr>
            <a:r>
              <a:rPr lang="en-US" altLang="ko-KR" sz="1200" dirty="0" smtClean="0">
                <a:solidFill>
                  <a:schemeClr val="tx1"/>
                </a:solidFill>
                <a:latin typeface="+mn-ea"/>
              </a:rPr>
              <a:t>   - </a:t>
            </a:r>
            <a:r>
              <a:rPr lang="ko-KR" altLang="en-US" sz="1200" dirty="0" smtClean="0">
                <a:solidFill>
                  <a:schemeClr val="tx1"/>
                </a:solidFill>
                <a:latin typeface="+mn-ea"/>
              </a:rPr>
              <a:t>열심히 돈을 모아 처음으로 집을 사서 이사하던 그 날을 생각하면 정말 행복합니다</a:t>
            </a:r>
            <a:r>
              <a:rPr lang="en-US" altLang="ko-KR" sz="1200" dirty="0" smtClean="0">
                <a:solidFill>
                  <a:schemeClr val="tx1"/>
                </a:solidFill>
                <a:latin typeface="+mn-ea"/>
              </a:rPr>
              <a:t>.</a:t>
            </a:r>
            <a:endParaRPr lang="ko-KR" altLang="en-US" sz="1200" dirty="0" smtClean="0">
              <a:solidFill>
                <a:schemeClr val="tx1"/>
              </a:solidFill>
              <a:latin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7"/>
          <p:cNvGrpSpPr/>
          <p:nvPr/>
        </p:nvGrpSpPr>
        <p:grpSpPr>
          <a:xfrm>
            <a:off x="-180527" y="-171400"/>
            <a:ext cx="9324527" cy="1296144"/>
            <a:chOff x="-180527" y="-171400"/>
            <a:chExt cx="9324527" cy="1296144"/>
          </a:xfrm>
        </p:grpSpPr>
        <p:sp>
          <p:nvSpPr>
            <p:cNvPr id="21" name="제목 15"/>
            <p:cNvSpPr txBox="1">
              <a:spLocks/>
            </p:cNvSpPr>
            <p:nvPr/>
          </p:nvSpPr>
          <p:spPr>
            <a:xfrm>
              <a:off x="0" y="127265"/>
              <a:ext cx="9144000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107315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en-US" altLang="ko-KR" sz="3600" b="1" kern="0" dirty="0" smtClean="0">
                  <a:latin typeface="+mn-ea"/>
                </a:rPr>
                <a:t> </a:t>
              </a:r>
              <a:r>
                <a:rPr kumimoji="1" lang="ko-KR" altLang="en-US" sz="3600" b="1" kern="0" dirty="0" smtClean="0">
                  <a:latin typeface="+mn-ea"/>
                </a:rPr>
                <a:t>어떠세요</a:t>
              </a:r>
              <a:r>
                <a:rPr kumimoji="1" lang="en-US" altLang="ko-KR" sz="3600" b="1" kern="0" dirty="0" smtClean="0">
                  <a:latin typeface="+mn-ea"/>
                </a:rPr>
                <a:t>?</a:t>
              </a:r>
            </a:p>
          </p:txBody>
        </p:sp>
        <p:sp>
          <p:nvSpPr>
            <p:cNvPr id="24" name="이등변 삼각형 23"/>
            <p:cNvSpPr/>
            <p:nvPr/>
          </p:nvSpPr>
          <p:spPr>
            <a:xfrm>
              <a:off x="1331640" y="-171400"/>
              <a:ext cx="72008" cy="72008"/>
            </a:xfrm>
            <a:prstGeom prst="triangle">
              <a:avLst/>
            </a:prstGeom>
          </p:spPr>
          <p:txBody>
            <a:bodyPr wrap="square" rtlCol="0" anchor="ctr">
              <a:spAutoFit/>
            </a:bodyPr>
            <a:lstStyle/>
            <a:p>
              <a:pPr marL="263525" indent="-263525" algn="ctr" latinLnBrk="0">
                <a:lnSpc>
                  <a:spcPct val="150000"/>
                </a:lnSpc>
                <a:buClr>
                  <a:srgbClr val="265DAA"/>
                </a:buClr>
                <a:buFont typeface="Arial" pitchFamily="34" charset="0"/>
                <a:buChar char="•"/>
              </a:pPr>
              <a:endParaRPr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26" name="제목 15"/>
            <p:cNvSpPr txBox="1">
              <a:spLocks/>
            </p:cNvSpPr>
            <p:nvPr/>
          </p:nvSpPr>
          <p:spPr>
            <a:xfrm>
              <a:off x="1187624" y="764704"/>
              <a:ext cx="7452320" cy="360040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268288" indent="-268288" eaLnBrk="0" fontAlgn="base" hangingPunct="0">
                <a:spcBef>
                  <a:spcPct val="0"/>
                </a:spcBef>
                <a:spcAft>
                  <a:spcPct val="0"/>
                </a:spcAft>
                <a:buBlip>
                  <a:blip r:embed="rId2"/>
                </a:buBlip>
                <a:defRPr/>
              </a:pPr>
              <a:r>
                <a:rPr kumimoji="1" lang="ko-KR" altLang="en-US" sz="2800" b="1" kern="0" dirty="0" smtClean="0">
                  <a:solidFill>
                    <a:srgbClr val="008000"/>
                  </a:solidFill>
                  <a:latin typeface="+mn-ea"/>
                </a:rPr>
                <a:t>어떻게 행복수위를 끌어올릴 것인가</a:t>
              </a:r>
              <a:r>
                <a:rPr kumimoji="1" lang="en-US" altLang="ko-KR" sz="2800" b="1" kern="0" dirty="0" smtClean="0">
                  <a:solidFill>
                    <a:srgbClr val="008000"/>
                  </a:solidFill>
                  <a:latin typeface="+mn-ea"/>
                </a:rPr>
                <a:t>?</a:t>
              </a:r>
              <a:endParaRPr kumimoji="1" lang="ko-KR" altLang="en-US" sz="2800" b="1" kern="0" dirty="0">
                <a:solidFill>
                  <a:srgbClr val="008000"/>
                </a:solidFill>
                <a:latin typeface="+mn-ea"/>
              </a:endParaRPr>
            </a:p>
          </p:txBody>
        </p:sp>
        <p:sp>
          <p:nvSpPr>
            <p:cNvPr id="27" name="제목 15"/>
            <p:cNvSpPr txBox="1">
              <a:spLocks/>
            </p:cNvSpPr>
            <p:nvPr/>
          </p:nvSpPr>
          <p:spPr>
            <a:xfrm>
              <a:off x="-180527" y="-27384"/>
              <a:ext cx="1363538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533400" lvl="0" indent="-55563" algn="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4800" b="1" kern="0" spc="-300" dirty="0" smtClean="0">
                  <a:solidFill>
                    <a:srgbClr val="FFFFFF"/>
                  </a:solidFill>
                  <a:latin typeface="+mn-ea"/>
                </a:rPr>
                <a:t>자</a:t>
              </a:r>
              <a:r>
                <a:rPr kumimoji="1" lang="en-US" altLang="ko-KR" sz="4800" b="1" kern="0" spc="-300" dirty="0" smtClean="0">
                  <a:solidFill>
                    <a:srgbClr val="FFFFFF"/>
                  </a:solidFill>
                  <a:latin typeface="+mn-ea"/>
                </a:rPr>
                <a:t>,</a:t>
              </a:r>
              <a:endParaRPr kumimoji="1" lang="ko-KR" altLang="en-US" sz="3600" b="1" kern="0" spc="-300" dirty="0">
                <a:solidFill>
                  <a:srgbClr val="FFFFFF"/>
                </a:solidFill>
                <a:latin typeface="+mn-ea"/>
              </a:endParaRPr>
            </a:p>
          </p:txBody>
        </p:sp>
      </p:grpSp>
      <p:grpSp>
        <p:nvGrpSpPr>
          <p:cNvPr id="3" name="그룹 15"/>
          <p:cNvGrpSpPr/>
          <p:nvPr/>
        </p:nvGrpSpPr>
        <p:grpSpPr>
          <a:xfrm>
            <a:off x="1619672" y="1832197"/>
            <a:ext cx="2968911" cy="395536"/>
            <a:chOff x="1619672" y="1832197"/>
            <a:chExt cx="2968911" cy="395536"/>
          </a:xfrm>
        </p:grpSpPr>
        <p:sp>
          <p:nvSpPr>
            <p:cNvPr id="19" name="직사각형 18"/>
            <p:cNvSpPr/>
            <p:nvPr/>
          </p:nvSpPr>
          <p:spPr>
            <a:xfrm>
              <a:off x="1932087" y="1835532"/>
              <a:ext cx="2656496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ko-KR" altLang="en-US" b="1" dirty="0" smtClean="0">
                  <a:solidFill>
                    <a:srgbClr val="008000"/>
                  </a:solidFill>
                  <a:latin typeface="+mn-ea"/>
                </a:rPr>
                <a:t>스스로 행복수위 높이기</a:t>
              </a:r>
              <a:endParaRPr lang="en-US" altLang="ko-KR" b="1" dirty="0" smtClean="0">
                <a:solidFill>
                  <a:srgbClr val="008000"/>
                </a:solidFill>
                <a:latin typeface="+mn-ea"/>
              </a:endParaRPr>
            </a:p>
          </p:txBody>
        </p:sp>
        <p:pic>
          <p:nvPicPr>
            <p:cNvPr id="20" name="Picture 2" descr="Y:\동사섭_동영상\03_원고\03_pdf용 탬플릿\참고자료_김미형\블릿s_green.png"/>
            <p:cNvPicPr>
              <a:picLocks noChangeAspect="1" noChangeArrowheads="1"/>
            </p:cNvPicPr>
            <p:nvPr/>
          </p:nvPicPr>
          <p:blipFill>
            <a:blip r:embed="rId3" cstate="print"/>
            <a:stretch>
              <a:fillRect/>
            </a:stretch>
          </p:blipFill>
          <p:spPr bwMode="auto">
            <a:xfrm>
              <a:off x="1619672" y="1832197"/>
              <a:ext cx="360040" cy="395536"/>
            </a:xfrm>
            <a:prstGeom prst="rect">
              <a:avLst/>
            </a:prstGeom>
            <a:noFill/>
            <a:ln w="88900" cap="sq">
              <a:noFill/>
              <a:miter lim="800000"/>
            </a:ln>
            <a:effectLst/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</p:grpSp>
      <p:sp>
        <p:nvSpPr>
          <p:cNvPr id="11" name="직사각형 10"/>
          <p:cNvSpPr/>
          <p:nvPr/>
        </p:nvSpPr>
        <p:spPr>
          <a:xfrm>
            <a:off x="2457449" y="2780928"/>
            <a:ext cx="6146999" cy="15542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3525" indent="-263525" latinLnBrk="0">
              <a:lnSpc>
                <a:spcPct val="150000"/>
              </a:lnSpc>
              <a:spcBef>
                <a:spcPts val="6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600" dirty="0" smtClean="0"/>
              <a:t>자신을 행복하게 만들어주는 것은 </a:t>
            </a:r>
            <a:r>
              <a:rPr lang="ko-KR" altLang="en-US" sz="1600" b="1" dirty="0" smtClean="0">
                <a:solidFill>
                  <a:schemeClr val="accent6">
                    <a:lumMod val="75000"/>
                  </a:schemeClr>
                </a:solidFill>
              </a:rPr>
              <a:t>어떤 것이라도 좋지만 가능하면 무위법</a:t>
            </a:r>
            <a:r>
              <a:rPr lang="ko-KR" altLang="en-US" sz="1600" dirty="0" smtClean="0"/>
              <a:t>의 답을 찾을 것</a:t>
            </a:r>
          </a:p>
          <a:p>
            <a:pPr marL="536575" lvl="1" indent="-182563" latinLnBrk="0">
              <a:lnSpc>
                <a:spcPct val="150000"/>
              </a:lnSpc>
              <a:spcBef>
                <a:spcPts val="600"/>
              </a:spcBef>
              <a:buClr>
                <a:srgbClr val="285DA6"/>
              </a:buClr>
              <a:buBlip>
                <a:blip r:embed="rId4"/>
              </a:buBlip>
            </a:pPr>
            <a:r>
              <a:rPr lang="ko-KR" altLang="en-US" sz="1400" dirty="0" smtClean="0"/>
              <a:t>사람이나 돈과 같이 무상한 것이 아닌 </a:t>
            </a:r>
            <a:r>
              <a:rPr lang="ko-KR" altLang="en-US" sz="1400" b="1" dirty="0" smtClean="0">
                <a:solidFill>
                  <a:schemeClr val="accent6">
                    <a:lumMod val="75000"/>
                  </a:schemeClr>
                </a:solidFill>
              </a:rPr>
              <a:t>영원한 차원의 것</a:t>
            </a:r>
            <a:r>
              <a:rPr lang="ko-KR" altLang="en-US" sz="1400" dirty="0" smtClean="0"/>
              <a:t>을 찾는다면 가장 이상적인 답이 될 것임 </a:t>
            </a:r>
            <a:endParaRPr lang="en-US" altLang="ko-KR" sz="1400" dirty="0" smtClean="0"/>
          </a:p>
        </p:txBody>
      </p:sp>
      <p:sp>
        <p:nvSpPr>
          <p:cNvPr id="13" name="모서리가 둥근 직사각형 12"/>
          <p:cNvSpPr/>
          <p:nvPr/>
        </p:nvSpPr>
        <p:spPr bwMode="auto">
          <a:xfrm>
            <a:off x="2195736" y="4869160"/>
            <a:ext cx="6336357" cy="1152128"/>
          </a:xfrm>
          <a:prstGeom prst="roundRect">
            <a:avLst>
              <a:gd name="adj" fmla="val 0"/>
            </a:avLst>
          </a:prstGeom>
          <a:solidFill>
            <a:schemeClr val="accent6">
              <a:lumMod val="50000"/>
              <a:alpha val="50000"/>
            </a:schemeClr>
          </a:solidFill>
          <a:ln w="38100">
            <a:noFill/>
            <a:headEnd type="none" w="med" len="med"/>
            <a:tailEnd type="oval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36000" rIns="36000" rtlCol="0" anchor="ctr">
            <a:noAutofit/>
          </a:bodyPr>
          <a:lstStyle/>
          <a:p>
            <a:pPr marL="85725" indent="3175" eaLnBrk="0" latinLnBrk="0">
              <a:lnSpc>
                <a:spcPct val="200000"/>
              </a:lnSpc>
              <a:defRPr/>
            </a:pPr>
            <a:r>
              <a:rPr lang="ko-KR" altLang="en-US" sz="1400" b="1" dirty="0" err="1" smtClean="0">
                <a:solidFill>
                  <a:schemeClr val="bg1"/>
                </a:solidFill>
                <a:latin typeface="+mn-ea"/>
              </a:rPr>
              <a:t>무위법</a:t>
            </a:r>
            <a:r>
              <a:rPr lang="ko-KR" altLang="en-US" sz="1400" b="1" dirty="0" smtClean="0">
                <a:solidFill>
                  <a:schemeClr val="bg1"/>
                </a:solidFill>
                <a:latin typeface="+mn-ea"/>
              </a:rPr>
              <a:t> </a:t>
            </a:r>
            <a:r>
              <a:rPr lang="en-US" altLang="ko-KR" sz="1400" b="1" dirty="0" smtClean="0">
                <a:solidFill>
                  <a:schemeClr val="bg1"/>
                </a:solidFill>
                <a:latin typeface="+mn-ea"/>
              </a:rPr>
              <a:t>(</a:t>
            </a:r>
            <a:r>
              <a:rPr lang="ko-KR" altLang="en-US" sz="1400" b="1" dirty="0" err="1" smtClean="0">
                <a:solidFill>
                  <a:schemeClr val="bg1"/>
                </a:solidFill>
                <a:latin typeface="+mn-ea"/>
              </a:rPr>
              <a:t>無爲法</a:t>
            </a:r>
            <a:r>
              <a:rPr lang="en-US" altLang="ko-KR" sz="1400" b="1" dirty="0" smtClean="0">
                <a:solidFill>
                  <a:schemeClr val="bg1"/>
                </a:solidFill>
                <a:latin typeface="+mn-ea"/>
              </a:rPr>
              <a:t>)</a:t>
            </a:r>
            <a:r>
              <a:rPr lang="ko-KR" altLang="en-US" sz="1400" b="1" dirty="0" smtClean="0">
                <a:solidFill>
                  <a:schemeClr val="bg1"/>
                </a:solidFill>
                <a:latin typeface="+mn-ea"/>
              </a:rPr>
              <a:t>적인 답들의 예시</a:t>
            </a:r>
            <a:endParaRPr lang="en-US" altLang="ko-KR" sz="1400" b="1" dirty="0" smtClean="0">
              <a:solidFill>
                <a:schemeClr val="bg1"/>
              </a:solidFill>
              <a:latin typeface="+mn-ea"/>
            </a:endParaRPr>
          </a:p>
          <a:p>
            <a:pPr marL="85725" indent="3175" eaLnBrk="0" latinLnBrk="0">
              <a:lnSpc>
                <a:spcPct val="150000"/>
              </a:lnSpc>
              <a:defRPr/>
            </a:pPr>
            <a:r>
              <a:rPr lang="en-US" altLang="ko-KR" sz="1200" dirty="0" smtClean="0">
                <a:solidFill>
                  <a:schemeClr val="tx1"/>
                </a:solidFill>
                <a:latin typeface="+mn-ea"/>
              </a:rPr>
              <a:t>   - </a:t>
            </a:r>
            <a:r>
              <a:rPr lang="ko-KR" altLang="en-US" sz="1200" dirty="0" smtClean="0">
                <a:solidFill>
                  <a:schemeClr val="tx1"/>
                </a:solidFill>
                <a:latin typeface="+mn-ea"/>
              </a:rPr>
              <a:t>내 의식이 가지는 무한성을 확인할 때마다 무한한 자유를 느끼고 매우 행복합니다</a:t>
            </a:r>
            <a:r>
              <a:rPr lang="en-US" altLang="ko-KR" sz="1200" dirty="0" smtClean="0">
                <a:solidFill>
                  <a:schemeClr val="tx1"/>
                </a:solidFill>
                <a:latin typeface="+mn-ea"/>
              </a:rPr>
              <a:t>.</a:t>
            </a:r>
            <a:endParaRPr lang="en-US" altLang="ko-KR" sz="1200" dirty="0">
              <a:solidFill>
                <a:schemeClr val="tx1"/>
              </a:solidFill>
              <a:latin typeface="+mn-ea"/>
            </a:endParaRPr>
          </a:p>
          <a:p>
            <a:pPr marL="85725" indent="3175" eaLnBrk="0" latinLnBrk="0">
              <a:lnSpc>
                <a:spcPct val="150000"/>
              </a:lnSpc>
              <a:defRPr/>
            </a:pPr>
            <a:r>
              <a:rPr lang="en-US" altLang="ko-KR" sz="1200" dirty="0">
                <a:solidFill>
                  <a:schemeClr val="tx1"/>
                </a:solidFill>
                <a:latin typeface="+mn-ea"/>
              </a:rPr>
              <a:t>   - </a:t>
            </a:r>
            <a:r>
              <a:rPr lang="ko-KR" altLang="en-US" sz="1200" dirty="0" smtClean="0">
                <a:solidFill>
                  <a:schemeClr val="tx1"/>
                </a:solidFill>
                <a:latin typeface="+mn-ea"/>
              </a:rPr>
              <a:t>나는 무아</a:t>
            </a:r>
            <a:r>
              <a:rPr lang="en-US" altLang="ko-KR" sz="1200" dirty="0" smtClean="0">
                <a:solidFill>
                  <a:schemeClr val="tx1"/>
                </a:solidFill>
                <a:latin typeface="+mn-ea"/>
              </a:rPr>
              <a:t>(</a:t>
            </a:r>
            <a:r>
              <a:rPr lang="ko-KR" altLang="en-US" sz="1200" dirty="0" smtClean="0">
                <a:solidFill>
                  <a:schemeClr val="tx1"/>
                </a:solidFill>
                <a:latin typeface="+mn-ea"/>
              </a:rPr>
              <a:t>無我</a:t>
            </a:r>
            <a:r>
              <a:rPr lang="en-US" altLang="ko-KR" sz="1200" dirty="0" smtClean="0">
                <a:solidFill>
                  <a:schemeClr val="tx1"/>
                </a:solidFill>
                <a:latin typeface="+mn-ea"/>
              </a:rPr>
              <a:t>)</a:t>
            </a:r>
            <a:r>
              <a:rPr lang="ko-KR" altLang="en-US" sz="1200" dirty="0" smtClean="0">
                <a:solidFill>
                  <a:schemeClr val="tx1"/>
                </a:solidFill>
                <a:latin typeface="+mn-ea"/>
              </a:rPr>
              <a:t>이며 비아</a:t>
            </a:r>
            <a:r>
              <a:rPr lang="en-US" altLang="ko-KR" sz="1200" dirty="0" smtClean="0">
                <a:solidFill>
                  <a:schemeClr val="tx1"/>
                </a:solidFill>
                <a:latin typeface="+mn-ea"/>
              </a:rPr>
              <a:t>(</a:t>
            </a:r>
            <a:r>
              <a:rPr lang="ko-KR" altLang="en-US" sz="1200" dirty="0" err="1" smtClean="0">
                <a:solidFill>
                  <a:schemeClr val="tx1"/>
                </a:solidFill>
                <a:latin typeface="+mn-ea"/>
              </a:rPr>
              <a:t>非我</a:t>
            </a:r>
            <a:r>
              <a:rPr lang="en-US" altLang="ko-KR" sz="1200" dirty="0" smtClean="0">
                <a:solidFill>
                  <a:schemeClr val="tx1"/>
                </a:solidFill>
                <a:latin typeface="+mn-ea"/>
              </a:rPr>
              <a:t>)</a:t>
            </a:r>
            <a:r>
              <a:rPr lang="ko-KR" altLang="en-US" sz="1200" dirty="0" smtClean="0">
                <a:solidFill>
                  <a:schemeClr val="tx1"/>
                </a:solidFill>
                <a:latin typeface="+mn-ea"/>
              </a:rPr>
              <a:t>입니다</a:t>
            </a:r>
            <a:r>
              <a:rPr lang="en-US" altLang="ko-KR" sz="1200" dirty="0" smtClean="0">
                <a:solidFill>
                  <a:schemeClr val="tx1"/>
                </a:solidFill>
                <a:latin typeface="+mn-ea"/>
              </a:rPr>
              <a:t>. </a:t>
            </a:r>
            <a:r>
              <a:rPr lang="ko-KR" altLang="en-US" sz="1200" dirty="0" smtClean="0">
                <a:solidFill>
                  <a:schemeClr val="tx1"/>
                </a:solidFill>
                <a:latin typeface="+mn-ea"/>
              </a:rPr>
              <a:t>무아인 나를 생각하면 정말 </a:t>
            </a:r>
            <a:r>
              <a:rPr lang="ko-KR" altLang="en-US" sz="1200" dirty="0">
                <a:solidFill>
                  <a:schemeClr val="tx1"/>
                </a:solidFill>
                <a:latin typeface="+mn-ea"/>
              </a:rPr>
              <a:t>행복합니다</a:t>
            </a:r>
            <a:r>
              <a:rPr lang="en-US" altLang="ko-KR" sz="1200" dirty="0">
                <a:solidFill>
                  <a:schemeClr val="tx1"/>
                </a:solidFill>
                <a:latin typeface="+mn-ea"/>
              </a:rPr>
              <a:t>.</a:t>
            </a:r>
            <a:endParaRPr lang="ko-KR" altLang="en-US" sz="1200" dirty="0">
              <a:solidFill>
                <a:schemeClr val="tx1"/>
              </a:solidFill>
              <a:latin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wrap="square">
        <a:spAutoFit/>
      </a:bodyPr>
      <a:lstStyle>
        <a:defPPr marL="263525" indent="-263525" latinLnBrk="0">
          <a:buClr>
            <a:schemeClr val="tx1">
              <a:lumMod val="65000"/>
              <a:lumOff val="35000"/>
            </a:schemeClr>
          </a:buClr>
          <a:buFont typeface="Arial" pitchFamily="34" charset="0"/>
          <a:buChar char="•"/>
          <a:defRPr sz="1600" dirty="0" smtClean="0">
            <a:solidFill>
              <a:srgbClr val="000000"/>
            </a:solidFill>
            <a:latin typeface="+mn-ea"/>
          </a:defRPr>
        </a:defPPr>
      </a:lstStyle>
    </a:spDef>
    <a:lnDef>
      <a:spPr>
        <a:ln w="12700">
          <a:solidFill>
            <a:srgbClr val="23AC38"/>
          </a:solidFill>
          <a:prstDash val="sysDot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effectLst>
          <a:outerShdw blurRad="76200" dist="12700" dir="2700000" algn="tl" rotWithShape="0">
            <a:prstClr val="black">
              <a:alpha val="40000"/>
            </a:prstClr>
          </a:outerShdw>
        </a:effectLst>
      </a:spPr>
      <a:bodyPr vert="horz" lIns="91440" tIns="45720" rIns="91440" bIns="45720" rtlCol="0" anchor="ctr">
        <a:noAutofit/>
      </a:bodyPr>
      <a:lstStyle>
        <a:defPPr marL="0" marR="0" indent="0" algn="r" defTabSz="914400" rtl="0" eaLnBrk="1" fontAlgn="auto" latinLnBrk="1" hangingPunct="1">
          <a:lnSpc>
            <a:spcPct val="100000"/>
          </a:lnSpc>
          <a:spcBef>
            <a:spcPct val="0"/>
          </a:spcBef>
          <a:spcAft>
            <a:spcPts val="0"/>
          </a:spcAft>
          <a:buClrTx/>
          <a:buSzTx/>
          <a:buFontTx/>
          <a:buNone/>
          <a:tabLst/>
          <a:defRPr kumimoji="0" sz="2400" b="1" i="0" u="none" strike="noStrike" kern="1200" cap="none" spc="0" normalizeH="0" baseline="0" noProof="0" dirty="0" smtClean="0">
            <a:ln>
              <a:noFill/>
            </a:ln>
            <a:solidFill>
              <a:schemeClr val="bg1"/>
            </a:solidFill>
            <a:effectLst/>
            <a:uLnTx/>
            <a:uFillTx/>
            <a:latin typeface="나눔고딕" pitchFamily="50" charset="-127"/>
            <a:ea typeface="나눔고딕" pitchFamily="50" charset="-127"/>
            <a:cs typeface="+mj-cs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디자인 사용자 지정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4986</TotalTime>
  <Words>456</Words>
  <Application>Microsoft Office PowerPoint</Application>
  <PresentationFormat>화면 슬라이드 쇼(4:3)</PresentationFormat>
  <Paragraphs>54</Paragraphs>
  <Slides>7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2</vt:i4>
      </vt:variant>
      <vt:variant>
        <vt:lpstr>슬라이드 제목</vt:lpstr>
      </vt:variant>
      <vt:variant>
        <vt:i4>7</vt:i4>
      </vt:variant>
    </vt:vector>
  </HeadingPairs>
  <TitlesOfParts>
    <vt:vector size="9" baseType="lpstr">
      <vt:lpstr>Office 테마</vt:lpstr>
      <vt:lpstr>디자인 사용자 지정</vt:lpstr>
      <vt:lpstr>슬라이드 1</vt:lpstr>
      <vt:lpstr>슬라이드 2</vt:lpstr>
      <vt:lpstr>슬라이드 3</vt:lpstr>
      <vt:lpstr>슬라이드 4</vt:lpstr>
      <vt:lpstr>슬라이드 5</vt:lpstr>
      <vt:lpstr>슬라이드 6</vt:lpstr>
      <vt:lpstr>슬라이드 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lovin</dc:creator>
  <cp:lastModifiedBy>이경수</cp:lastModifiedBy>
  <cp:revision>408</cp:revision>
  <dcterms:created xsi:type="dcterms:W3CDTF">2013-07-26T07:32:19Z</dcterms:created>
  <dcterms:modified xsi:type="dcterms:W3CDTF">2014-02-09T10:10:17Z</dcterms:modified>
</cp:coreProperties>
</file>